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fonts/font4.fntdata" ContentType="application/x-fontdata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  <p:sldMasterId id="2147483652" r:id="rId3"/>
  </p:sldMasterIdLst>
  <p:notesMasterIdLst>
    <p:notesMasterId r:id="rId6"/>
  </p:notesMasterIdLst>
  <p:sldIdLst>
    <p:sldId id="302" r:id="rId4"/>
    <p:sldId id="303" r:id="rId5"/>
  </p:sldIdLst>
  <p:sldSz cx="12192000" cy="6858000"/>
  <p:notesSz cx="6858000" cy="9144000"/>
  <p:embeddedFontLst>
    <p:embeddedFont>
      <p:font typeface="微软雅黑" panose="020B0503020204020204" charset="-122"/>
      <p:regular r:id="rId10"/>
    </p:embeddedFont>
    <p:embeddedFont>
      <p:font typeface="微软雅黑 Light" panose="020B0502040204020203" charset="-122"/>
      <p:regular r:id="rId11"/>
    </p:embeddedFont>
    <p:embeddedFont>
      <p:font typeface="等线" panose="02010600030101010101" charset="-122"/>
      <p:regular r:id="rId12"/>
    </p:embeddedFont>
    <p:embeddedFont>
      <p:font typeface="Impact" panose="020B0806030902050204" charset="0"/>
      <p:regular r:id="rId13"/>
    </p:embeddedFont>
  </p:embeddedFontLst>
  <p:custDataLst>
    <p:tags r:id="rId1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28" userDrawn="1">
          <p15:clr>
            <a:srgbClr val="A4A3A4"/>
          </p15:clr>
        </p15:guide>
        <p15:guide id="2" pos="387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3BB8"/>
    <a:srgbClr val="0D15A0"/>
    <a:srgbClr val="304672"/>
    <a:srgbClr val="77CAFE"/>
    <a:srgbClr val="091CA3"/>
    <a:srgbClr val="3FAEFB"/>
    <a:srgbClr val="2D7AD4"/>
    <a:srgbClr val="1480E9"/>
    <a:srgbClr val="1D489F"/>
    <a:srgbClr val="389D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35" autoAdjust="0"/>
    <p:restoredTop sz="94434" autoAdjust="0"/>
  </p:normalViewPr>
  <p:slideViewPr>
    <p:cSldViewPr snapToGrid="0" showGuides="1">
      <p:cViewPr>
        <p:scale>
          <a:sx n="100" d="100"/>
          <a:sy n="100" d="100"/>
        </p:scale>
        <p:origin x="1140" y="282"/>
      </p:cViewPr>
      <p:guideLst>
        <p:guide orient="horz" pos="2128"/>
        <p:guide pos="387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4" Type="http://schemas.openxmlformats.org/officeDocument/2006/relationships/tags" Target="tags/tag13.xml"/><Relationship Id="rId13" Type="http://schemas.openxmlformats.org/officeDocument/2006/relationships/font" Target="fonts/font4.fntdata"/><Relationship Id="rId12" Type="http://schemas.openxmlformats.org/officeDocument/2006/relationships/font" Target="fonts/font3.fntdata"/><Relationship Id="rId11" Type="http://schemas.openxmlformats.org/officeDocument/2006/relationships/font" Target="fonts/font2.fntdata"/><Relationship Id="rId10" Type="http://schemas.openxmlformats.org/officeDocument/2006/relationships/font" Target="fonts/font1.fntdata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DFE432-6270-47A7-847A-3BD3FDBD8C8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5C99AB-A938-4B03-BD13-96093DAA8B1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5C99AB-A938-4B03-BD13-96093DAA8B1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封面与封底"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ripple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DA330-99E0-4B4D-9C61-82CFEE5A232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02866-32EA-4EDE-B1EF-E5D366E4AC4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ripple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DA330-99E0-4B4D-9C61-82CFEE5A232F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02866-32EA-4EDE-B1EF-E5D366E4AC4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ripple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封面与封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ripple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DA330-99E0-4B4D-9C61-82CFEE5A232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02866-32EA-4EDE-B1EF-E5D366E4AC4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ripple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DA330-99E0-4B4D-9C61-82CFEE5A232F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02866-32EA-4EDE-B1EF-E5D366E4AC4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ripple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5" Type="http://schemas.openxmlformats.org/officeDocument/2006/relationships/theme" Target="../theme/theme2.xml"/><Relationship Id="rId4" Type="http://schemas.openxmlformats.org/officeDocument/2006/relationships/image" Target="../media/image1.jpeg"/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DA330-99E0-4B4D-9C61-82CFEE5A232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E02866-32EA-4EDE-B1EF-E5D366E4AC42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mc:AlternateContent xmlns:mc="http://schemas.openxmlformats.org/markup-compatibility/2006">
    <mc:Choice xmlns:p14="http://schemas.microsoft.com/office/powerpoint/2010/main" Requires="p14">
      <p:transition spd="slow" p14:dur="1250">
        <p14:ripple/>
      </p:transition>
    </mc:Choice>
    <mc:Fallback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DA330-99E0-4B4D-9C61-82CFEE5A232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E02866-32EA-4EDE-B1EF-E5D366E4AC42}" type="slidenum">
              <a:rPr lang="zh-CN" altLang="en-US" smtClean="0"/>
            </a:fld>
            <a:endParaRPr lang="zh-CN" altLang="en-US"/>
          </a:p>
        </p:txBody>
      </p:sp>
      <p:pic>
        <p:nvPicPr>
          <p:cNvPr id="7" name="图片 6" descr="E:/Desktop/a7449aaf-05be-498d-a45a-a2d6ad165088.jpga7449aaf-05be-498d-a45a-a2d6ad165088"/>
          <p:cNvPicPr>
            <a:picLocks noChangeAspect="1"/>
          </p:cNvPicPr>
          <p:nvPr userDrawn="1"/>
        </p:nvPicPr>
        <p:blipFill>
          <a:blip r:embed="rId4"/>
          <a:srcRect l="5994" r="5994"/>
          <a:stretch>
            <a:fillRect/>
          </a:stretch>
        </p:blipFill>
        <p:spPr>
          <a:xfrm>
            <a:off x="0" y="-65405"/>
            <a:ext cx="12192000" cy="692340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</p:sldLayoutIdLst>
  <mc:AlternateContent xmlns:mc="http://schemas.openxmlformats.org/markup-compatibility/2006">
    <mc:Choice xmlns:p14="http://schemas.microsoft.com/office/powerpoint/2010/main" Requires="p14">
      <p:transition spd="slow" p14:dur="1250">
        <p14:ripple/>
      </p:transition>
    </mc:Choice>
    <mc:Fallback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9.xml"/><Relationship Id="rId8" Type="http://schemas.openxmlformats.org/officeDocument/2006/relationships/tags" Target="../tags/tag8.xml"/><Relationship Id="rId7" Type="http://schemas.openxmlformats.org/officeDocument/2006/relationships/tags" Target="../tags/tag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4" Type="http://schemas.openxmlformats.org/officeDocument/2006/relationships/notesSlide" Target="../notesSlides/notesSlide1.xml"/><Relationship Id="rId13" Type="http://schemas.openxmlformats.org/officeDocument/2006/relationships/slideLayout" Target="../slideLayouts/slideLayout5.xml"/><Relationship Id="rId12" Type="http://schemas.openxmlformats.org/officeDocument/2006/relationships/tags" Target="../tags/tag12.xml"/><Relationship Id="rId11" Type="http://schemas.openxmlformats.org/officeDocument/2006/relationships/tags" Target="../tags/tag11.xml"/><Relationship Id="rId10" Type="http://schemas.openxmlformats.org/officeDocument/2006/relationships/tags" Target="../tags/tag10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7" name="图片 6" descr="sem80"/>
          <p:cNvPicPr>
            <a:picLocks noChangeAspect="1"/>
          </p:cNvPicPr>
          <p:nvPr/>
        </p:nvPicPr>
        <p:blipFill>
          <a:blip r:embed="rId1"/>
          <a:srcRect l="7649" r="16087"/>
          <a:stretch>
            <a:fillRect/>
          </a:stretch>
        </p:blipFill>
        <p:spPr>
          <a:xfrm>
            <a:off x="307975" y="554355"/>
            <a:ext cx="11695430" cy="766445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1162685" y="1594597"/>
            <a:ext cx="10058400" cy="230695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p>
            <a:pPr algn="ctr"/>
            <a:r>
              <a:rPr lang="zh-CN" altLang="en-US" sz="7200" b="1">
                <a:solidFill>
                  <a:schemeClr val="bg1"/>
                </a:solidFill>
                <a:latin typeface="+mj-ea"/>
                <a:ea typeface="+mj-ea"/>
              </a:rPr>
              <a:t>热烈欢迎各位专家与贵宾</a:t>
            </a:r>
            <a:endParaRPr lang="zh-CN" altLang="en-US" sz="7200" b="1">
              <a:solidFill>
                <a:schemeClr val="bg1"/>
              </a:solidFill>
              <a:latin typeface="+mj-ea"/>
              <a:ea typeface="+mj-ea"/>
            </a:endParaRPr>
          </a:p>
          <a:p>
            <a:pPr algn="ctr"/>
            <a:r>
              <a:rPr lang="zh-CN" altLang="en-US" sz="7200" b="1">
                <a:solidFill>
                  <a:schemeClr val="bg1"/>
                </a:solidFill>
                <a:latin typeface="+mj-ea"/>
                <a:ea typeface="+mj-ea"/>
              </a:rPr>
              <a:t>莅临我院交流指导</a:t>
            </a:r>
            <a:endParaRPr lang="zh-CN" altLang="en-US" sz="7200" b="1">
              <a:solidFill>
                <a:schemeClr val="bg1"/>
              </a:solidFill>
              <a:latin typeface="+mj-ea"/>
              <a:ea typeface="+mj-ea"/>
            </a:endParaRPr>
          </a:p>
        </p:txBody>
      </p:sp>
      <p:grpSp>
        <p:nvGrpSpPr>
          <p:cNvPr id="10" name="组合 9"/>
          <p:cNvGrpSpPr/>
          <p:nvPr/>
        </p:nvGrpSpPr>
        <p:grpSpPr>
          <a:xfrm>
            <a:off x="3632835" y="4049395"/>
            <a:ext cx="5645150" cy="777875"/>
            <a:chOff x="5663" y="6533"/>
            <a:chExt cx="8890" cy="1225"/>
          </a:xfrm>
        </p:grpSpPr>
        <p:sp>
          <p:nvSpPr>
            <p:cNvPr id="11" name="文本框 10"/>
            <p:cNvSpPr txBox="1"/>
            <p:nvPr/>
          </p:nvSpPr>
          <p:spPr>
            <a:xfrm>
              <a:off x="5663" y="6533"/>
              <a:ext cx="8499" cy="483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p>
              <a:pPr algn="dist"/>
              <a:r>
                <a:rPr lang="en-US" altLang="zh-CN" sz="1400">
                  <a:solidFill>
                    <a:schemeClr val="bg1"/>
                  </a:solidFill>
                </a:rPr>
                <a:t>Welcome to Shanghai Maritime University</a:t>
              </a:r>
              <a:endParaRPr lang="en-US" altLang="zh-CN" sz="1400">
                <a:solidFill>
                  <a:schemeClr val="bg1"/>
                </a:solidFill>
              </a:endParaRPr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6100" y="7130"/>
              <a:ext cx="8453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00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2025</a:t>
              </a:r>
              <a:r>
                <a:rPr lang="zh-CN" altLang="en-US" sz="200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年</a:t>
              </a:r>
              <a:r>
                <a:rPr lang="en-US" altLang="zh-CN" sz="200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9</a:t>
              </a:r>
              <a:r>
                <a:rPr lang="zh-CN" altLang="en-US" sz="200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月</a:t>
              </a:r>
              <a:r>
                <a:rPr lang="en-US" altLang="zh-CN" sz="200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9</a:t>
              </a:r>
              <a:r>
                <a:rPr lang="zh-CN" altLang="en-US" sz="200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日</a:t>
              </a:r>
              <a:r>
                <a:rPr lang="en-US" altLang="zh-CN" sz="200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 </a:t>
              </a:r>
              <a:r>
                <a:rPr lang="en-US" altLang="en-US" sz="140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●  </a:t>
              </a:r>
              <a:r>
                <a:rPr lang="zh-CN" altLang="en-US" sz="200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临港（港湾）</a:t>
              </a:r>
              <a:r>
                <a:rPr lang="zh-CN" altLang="en-US" sz="200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校区</a:t>
              </a:r>
              <a:endParaRPr lang="zh-CN" altLang="en-US" sz="20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rippl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文本框 14"/>
          <p:cNvSpPr txBox="1"/>
          <p:nvPr/>
        </p:nvSpPr>
        <p:spPr>
          <a:xfrm>
            <a:off x="4939029" y="506542"/>
            <a:ext cx="2011680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3600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会议议程</a:t>
            </a:r>
            <a:endParaRPr lang="zh-CN" altLang="en-US" sz="3600" b="1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17" name="直接连接符 16"/>
          <p:cNvCxnSpPr/>
          <p:nvPr/>
        </p:nvCxnSpPr>
        <p:spPr>
          <a:xfrm>
            <a:off x="4336361" y="825833"/>
            <a:ext cx="386304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连接符 18"/>
          <p:cNvCxnSpPr/>
          <p:nvPr/>
        </p:nvCxnSpPr>
        <p:spPr>
          <a:xfrm>
            <a:off x="7174220" y="825833"/>
            <a:ext cx="386304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任意多边形: 形状 19"/>
          <p:cNvSpPr/>
          <p:nvPr>
            <p:custDataLst>
              <p:tags r:id="rId1"/>
            </p:custDataLst>
          </p:nvPr>
        </p:nvSpPr>
        <p:spPr>
          <a:xfrm rot="20557244">
            <a:off x="987466" y="2381810"/>
            <a:ext cx="1578023" cy="889648"/>
          </a:xfrm>
          <a:custGeom>
            <a:avLst/>
            <a:gdLst>
              <a:gd name="connsiteX0" fmla="*/ 267314 w 4897144"/>
              <a:gd name="connsiteY0" fmla="*/ 6 h 2306606"/>
              <a:gd name="connsiteX1" fmla="*/ 0 w 4897144"/>
              <a:gd name="connsiteY1" fmla="*/ 4800 h 2306606"/>
              <a:gd name="connsiteX2" fmla="*/ 0 w 4897144"/>
              <a:gd name="connsiteY2" fmla="*/ 910492 h 2306606"/>
              <a:gd name="connsiteX3" fmla="*/ 4695414 w 4897144"/>
              <a:gd name="connsiteY3" fmla="*/ 2295907 h 2306606"/>
              <a:gd name="connsiteX4" fmla="*/ 4897144 w 4897144"/>
              <a:gd name="connsiteY4" fmla="*/ 2306606 h 2306606"/>
              <a:gd name="connsiteX5" fmla="*/ 4665304 w 4897144"/>
              <a:gd name="connsiteY5" fmla="*/ 2041224 h 2306606"/>
              <a:gd name="connsiteX6" fmla="*/ 267314 w 4897144"/>
              <a:gd name="connsiteY6" fmla="*/ 6 h 2306606"/>
              <a:gd name="connsiteX0-1" fmla="*/ 267314 w 4897144"/>
              <a:gd name="connsiteY0-2" fmla="*/ 6 h 2306606"/>
              <a:gd name="connsiteX1-3" fmla="*/ 0 w 4897144"/>
              <a:gd name="connsiteY1-4" fmla="*/ 4800 h 2306606"/>
              <a:gd name="connsiteX2-5" fmla="*/ 4695414 w 4897144"/>
              <a:gd name="connsiteY2-6" fmla="*/ 2295907 h 2306606"/>
              <a:gd name="connsiteX3-7" fmla="*/ 4897144 w 4897144"/>
              <a:gd name="connsiteY3-8" fmla="*/ 2306606 h 2306606"/>
              <a:gd name="connsiteX4-9" fmla="*/ 4665304 w 4897144"/>
              <a:gd name="connsiteY4-10" fmla="*/ 2041224 h 2306606"/>
              <a:gd name="connsiteX5-11" fmla="*/ 267314 w 4897144"/>
              <a:gd name="connsiteY5-12" fmla="*/ 6 h 2306606"/>
              <a:gd name="connsiteX0-13" fmla="*/ 267314 w 4897144"/>
              <a:gd name="connsiteY0-14" fmla="*/ 6 h 2306606"/>
              <a:gd name="connsiteX1-15" fmla="*/ 0 w 4897144"/>
              <a:gd name="connsiteY1-16" fmla="*/ 4800 h 2306606"/>
              <a:gd name="connsiteX2-17" fmla="*/ 4695414 w 4897144"/>
              <a:gd name="connsiteY2-18" fmla="*/ 2295907 h 2306606"/>
              <a:gd name="connsiteX3-19" fmla="*/ 4897144 w 4897144"/>
              <a:gd name="connsiteY3-20" fmla="*/ 2306606 h 2306606"/>
              <a:gd name="connsiteX4-21" fmla="*/ 4665304 w 4897144"/>
              <a:gd name="connsiteY4-22" fmla="*/ 2041224 h 2306606"/>
              <a:gd name="connsiteX5-23" fmla="*/ 267314 w 4897144"/>
              <a:gd name="connsiteY5-24" fmla="*/ 6 h 2306606"/>
              <a:gd name="connsiteX0-25" fmla="*/ 267314 w 4897144"/>
              <a:gd name="connsiteY0-26" fmla="*/ 6 h 2374238"/>
              <a:gd name="connsiteX1-27" fmla="*/ 0 w 4897144"/>
              <a:gd name="connsiteY1-28" fmla="*/ 4800 h 2374238"/>
              <a:gd name="connsiteX2-29" fmla="*/ 4695414 w 4897144"/>
              <a:gd name="connsiteY2-30" fmla="*/ 2295907 h 2374238"/>
              <a:gd name="connsiteX3-31" fmla="*/ 4897144 w 4897144"/>
              <a:gd name="connsiteY3-32" fmla="*/ 2306606 h 2374238"/>
              <a:gd name="connsiteX4-33" fmla="*/ 4665304 w 4897144"/>
              <a:gd name="connsiteY4-34" fmla="*/ 2041224 h 2374238"/>
              <a:gd name="connsiteX5-35" fmla="*/ 267314 w 4897144"/>
              <a:gd name="connsiteY5-36" fmla="*/ 6 h 2374238"/>
              <a:gd name="connsiteX0-37" fmla="*/ 267314 w 4897144"/>
              <a:gd name="connsiteY0-38" fmla="*/ 6 h 2505700"/>
              <a:gd name="connsiteX1-39" fmla="*/ 0 w 4897144"/>
              <a:gd name="connsiteY1-40" fmla="*/ 4800 h 2505700"/>
              <a:gd name="connsiteX2-41" fmla="*/ 4695414 w 4897144"/>
              <a:gd name="connsiteY2-42" fmla="*/ 2295907 h 2505700"/>
              <a:gd name="connsiteX3-43" fmla="*/ 4897144 w 4897144"/>
              <a:gd name="connsiteY3-44" fmla="*/ 2306606 h 2505700"/>
              <a:gd name="connsiteX4-45" fmla="*/ 4665304 w 4897144"/>
              <a:gd name="connsiteY4-46" fmla="*/ 2041224 h 2505700"/>
              <a:gd name="connsiteX5-47" fmla="*/ 267314 w 4897144"/>
              <a:gd name="connsiteY5-48" fmla="*/ 6 h 2505700"/>
              <a:gd name="connsiteX0-49" fmla="*/ 267314 w 4897144"/>
              <a:gd name="connsiteY0-50" fmla="*/ 44063 h 2549760"/>
              <a:gd name="connsiteX1-51" fmla="*/ 0 w 4897144"/>
              <a:gd name="connsiteY1-52" fmla="*/ 48857 h 2549760"/>
              <a:gd name="connsiteX2-53" fmla="*/ 4695414 w 4897144"/>
              <a:gd name="connsiteY2-54" fmla="*/ 2339964 h 2549760"/>
              <a:gd name="connsiteX3-55" fmla="*/ 4897144 w 4897144"/>
              <a:gd name="connsiteY3-56" fmla="*/ 2350663 h 2549760"/>
              <a:gd name="connsiteX4-57" fmla="*/ 4665304 w 4897144"/>
              <a:gd name="connsiteY4-58" fmla="*/ 2085281 h 2549760"/>
              <a:gd name="connsiteX5-59" fmla="*/ 267314 w 4897144"/>
              <a:gd name="connsiteY5-60" fmla="*/ 44063 h 2549760"/>
              <a:gd name="connsiteX0-61" fmla="*/ 267314 w 4897144"/>
              <a:gd name="connsiteY0-62" fmla="*/ 89975 h 2595672"/>
              <a:gd name="connsiteX1-63" fmla="*/ 0 w 4897144"/>
              <a:gd name="connsiteY1-64" fmla="*/ 94769 h 2595672"/>
              <a:gd name="connsiteX2-65" fmla="*/ 4695414 w 4897144"/>
              <a:gd name="connsiteY2-66" fmla="*/ 2385876 h 2595672"/>
              <a:gd name="connsiteX3-67" fmla="*/ 4897144 w 4897144"/>
              <a:gd name="connsiteY3-68" fmla="*/ 2396575 h 2595672"/>
              <a:gd name="connsiteX4-69" fmla="*/ 4665304 w 4897144"/>
              <a:gd name="connsiteY4-70" fmla="*/ 2131193 h 2595672"/>
              <a:gd name="connsiteX5-71" fmla="*/ 267314 w 4897144"/>
              <a:gd name="connsiteY5-72" fmla="*/ 89975 h 2595672"/>
              <a:gd name="connsiteX0-73" fmla="*/ 4665307 w 4897147"/>
              <a:gd name="connsiteY0-74" fmla="*/ 2037208 h 2501687"/>
              <a:gd name="connsiteX1-75" fmla="*/ 3 w 4897147"/>
              <a:gd name="connsiteY1-76" fmla="*/ 784 h 2501687"/>
              <a:gd name="connsiteX2-77" fmla="*/ 4695417 w 4897147"/>
              <a:gd name="connsiteY2-78" fmla="*/ 2291891 h 2501687"/>
              <a:gd name="connsiteX3-79" fmla="*/ 4897147 w 4897147"/>
              <a:gd name="connsiteY3-80" fmla="*/ 2302590 h 2501687"/>
              <a:gd name="connsiteX4-81" fmla="*/ 4665307 w 4897147"/>
              <a:gd name="connsiteY4-82" fmla="*/ 2037208 h 2501687"/>
              <a:gd name="connsiteX0-83" fmla="*/ 4665304 w 4897144"/>
              <a:gd name="connsiteY0-84" fmla="*/ 2252150 h 2716629"/>
              <a:gd name="connsiteX1-85" fmla="*/ 0 w 4897144"/>
              <a:gd name="connsiteY1-86" fmla="*/ 215726 h 2716629"/>
              <a:gd name="connsiteX2-87" fmla="*/ 4695414 w 4897144"/>
              <a:gd name="connsiteY2-88" fmla="*/ 2506833 h 2716629"/>
              <a:gd name="connsiteX3-89" fmla="*/ 4897144 w 4897144"/>
              <a:gd name="connsiteY3-90" fmla="*/ 2517532 h 2716629"/>
              <a:gd name="connsiteX4-91" fmla="*/ 4665304 w 4897144"/>
              <a:gd name="connsiteY4-92" fmla="*/ 2252150 h 2716629"/>
              <a:gd name="connsiteX0-93" fmla="*/ 4897144 w 4897144"/>
              <a:gd name="connsiteY0-94" fmla="*/ 2301806 h 2500903"/>
              <a:gd name="connsiteX1-95" fmla="*/ 0 w 4897144"/>
              <a:gd name="connsiteY1-96" fmla="*/ 0 h 2500903"/>
              <a:gd name="connsiteX2-97" fmla="*/ 4695414 w 4897144"/>
              <a:gd name="connsiteY2-98" fmla="*/ 2291107 h 2500903"/>
              <a:gd name="connsiteX3-99" fmla="*/ 4897144 w 4897144"/>
              <a:gd name="connsiteY3-100" fmla="*/ 2301806 h 2500903"/>
              <a:gd name="connsiteX0-101" fmla="*/ 4897144 w 4897144"/>
              <a:gd name="connsiteY0-102" fmla="*/ 2434132 h 2633229"/>
              <a:gd name="connsiteX1-103" fmla="*/ 0 w 4897144"/>
              <a:gd name="connsiteY1-104" fmla="*/ 132326 h 2633229"/>
              <a:gd name="connsiteX2-105" fmla="*/ 4695414 w 4897144"/>
              <a:gd name="connsiteY2-106" fmla="*/ 2423433 h 2633229"/>
              <a:gd name="connsiteX3-107" fmla="*/ 4897144 w 4897144"/>
              <a:gd name="connsiteY3-108" fmla="*/ 2434132 h 2633229"/>
              <a:gd name="connsiteX0-109" fmla="*/ 4880624 w 4880624"/>
              <a:gd name="connsiteY0-110" fmla="*/ 2449868 h 2632449"/>
              <a:gd name="connsiteX1-111" fmla="*/ 0 w 4880624"/>
              <a:gd name="connsiteY1-112" fmla="*/ 131546 h 2632449"/>
              <a:gd name="connsiteX2-113" fmla="*/ 4695414 w 4880624"/>
              <a:gd name="connsiteY2-114" fmla="*/ 2422653 h 2632449"/>
              <a:gd name="connsiteX3-115" fmla="*/ 4880624 w 4880624"/>
              <a:gd name="connsiteY3-116" fmla="*/ 2449868 h 2632449"/>
              <a:gd name="connsiteX0-117" fmla="*/ 4695414 w 4695414"/>
              <a:gd name="connsiteY0-118" fmla="*/ 2291107 h 2500903"/>
              <a:gd name="connsiteX1-119" fmla="*/ 0 w 4695414"/>
              <a:gd name="connsiteY1-120" fmla="*/ 0 h 2500903"/>
              <a:gd name="connsiteX2-121" fmla="*/ 4695414 w 4695414"/>
              <a:gd name="connsiteY2-122" fmla="*/ 2291107 h 2500903"/>
              <a:gd name="connsiteX0-123" fmla="*/ 4695414 w 4695414"/>
              <a:gd name="connsiteY0-124" fmla="*/ 2298158 h 2507954"/>
              <a:gd name="connsiteX1-125" fmla="*/ 0 w 4695414"/>
              <a:gd name="connsiteY1-126" fmla="*/ 7051 h 2507954"/>
              <a:gd name="connsiteX2-127" fmla="*/ 4695414 w 4695414"/>
              <a:gd name="connsiteY2-128" fmla="*/ 2298158 h 2507954"/>
              <a:gd name="connsiteX0-129" fmla="*/ 4695414 w 4695414"/>
              <a:gd name="connsiteY0-130" fmla="*/ 2531653 h 2741449"/>
              <a:gd name="connsiteX1-131" fmla="*/ 0 w 4695414"/>
              <a:gd name="connsiteY1-132" fmla="*/ 240546 h 2741449"/>
              <a:gd name="connsiteX2-133" fmla="*/ 4695414 w 4695414"/>
              <a:gd name="connsiteY2-134" fmla="*/ 2531653 h 2741449"/>
              <a:gd name="connsiteX0-135" fmla="*/ 4695414 w 4695414"/>
              <a:gd name="connsiteY0-136" fmla="*/ 2437355 h 2647151"/>
              <a:gd name="connsiteX1-137" fmla="*/ 0 w 4695414"/>
              <a:gd name="connsiteY1-138" fmla="*/ 146248 h 2647151"/>
              <a:gd name="connsiteX2-139" fmla="*/ 4695414 w 4695414"/>
              <a:gd name="connsiteY2-140" fmla="*/ 2437355 h 264715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</a:cxnLst>
            <a:rect l="l" t="t" r="r" b="b"/>
            <a:pathLst>
              <a:path w="4695414" h="2647151">
                <a:moveTo>
                  <a:pt x="4695414" y="2437355"/>
                </a:moveTo>
                <a:cubicBezTo>
                  <a:pt x="3130276" y="1673653"/>
                  <a:pt x="2242400" y="-593249"/>
                  <a:pt x="0" y="146248"/>
                </a:cubicBezTo>
                <a:cubicBezTo>
                  <a:pt x="1565138" y="909950"/>
                  <a:pt x="363407" y="3375075"/>
                  <a:pt x="4695414" y="2437355"/>
                </a:cubicBezTo>
                <a:close/>
              </a:path>
            </a:pathLst>
          </a:custGeom>
          <a:gradFill>
            <a:gsLst>
              <a:gs pos="0">
                <a:srgbClr val="BDD4F6"/>
              </a:gs>
              <a:gs pos="100000">
                <a:srgbClr val="4D8DE5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文本框 20"/>
          <p:cNvSpPr txBox="1"/>
          <p:nvPr>
            <p:custDataLst>
              <p:tags r:id="rId2"/>
            </p:custDataLst>
          </p:nvPr>
        </p:nvSpPr>
        <p:spPr>
          <a:xfrm>
            <a:off x="1523042" y="2166442"/>
            <a:ext cx="50686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6600">
                <a:solidFill>
                  <a:schemeClr val="bg1"/>
                </a:solidFill>
                <a:latin typeface="+mj-lt"/>
              </a:rPr>
              <a:t>1</a:t>
            </a:r>
            <a:endParaRPr lang="en-US" altLang="zh-CN" sz="660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5" name="任意多边形: 形状 24"/>
          <p:cNvSpPr/>
          <p:nvPr>
            <p:custDataLst>
              <p:tags r:id="rId3"/>
            </p:custDataLst>
          </p:nvPr>
        </p:nvSpPr>
        <p:spPr>
          <a:xfrm rot="20557244">
            <a:off x="987466" y="4013175"/>
            <a:ext cx="1578023" cy="889648"/>
          </a:xfrm>
          <a:custGeom>
            <a:avLst/>
            <a:gdLst>
              <a:gd name="connsiteX0" fmla="*/ 267314 w 4897144"/>
              <a:gd name="connsiteY0" fmla="*/ 6 h 2306606"/>
              <a:gd name="connsiteX1" fmla="*/ 0 w 4897144"/>
              <a:gd name="connsiteY1" fmla="*/ 4800 h 2306606"/>
              <a:gd name="connsiteX2" fmla="*/ 0 w 4897144"/>
              <a:gd name="connsiteY2" fmla="*/ 910492 h 2306606"/>
              <a:gd name="connsiteX3" fmla="*/ 4695414 w 4897144"/>
              <a:gd name="connsiteY3" fmla="*/ 2295907 h 2306606"/>
              <a:gd name="connsiteX4" fmla="*/ 4897144 w 4897144"/>
              <a:gd name="connsiteY4" fmla="*/ 2306606 h 2306606"/>
              <a:gd name="connsiteX5" fmla="*/ 4665304 w 4897144"/>
              <a:gd name="connsiteY5" fmla="*/ 2041224 h 2306606"/>
              <a:gd name="connsiteX6" fmla="*/ 267314 w 4897144"/>
              <a:gd name="connsiteY6" fmla="*/ 6 h 2306606"/>
              <a:gd name="connsiteX0-1" fmla="*/ 267314 w 4897144"/>
              <a:gd name="connsiteY0-2" fmla="*/ 6 h 2306606"/>
              <a:gd name="connsiteX1-3" fmla="*/ 0 w 4897144"/>
              <a:gd name="connsiteY1-4" fmla="*/ 4800 h 2306606"/>
              <a:gd name="connsiteX2-5" fmla="*/ 4695414 w 4897144"/>
              <a:gd name="connsiteY2-6" fmla="*/ 2295907 h 2306606"/>
              <a:gd name="connsiteX3-7" fmla="*/ 4897144 w 4897144"/>
              <a:gd name="connsiteY3-8" fmla="*/ 2306606 h 2306606"/>
              <a:gd name="connsiteX4-9" fmla="*/ 4665304 w 4897144"/>
              <a:gd name="connsiteY4-10" fmla="*/ 2041224 h 2306606"/>
              <a:gd name="connsiteX5-11" fmla="*/ 267314 w 4897144"/>
              <a:gd name="connsiteY5-12" fmla="*/ 6 h 2306606"/>
              <a:gd name="connsiteX0-13" fmla="*/ 267314 w 4897144"/>
              <a:gd name="connsiteY0-14" fmla="*/ 6 h 2306606"/>
              <a:gd name="connsiteX1-15" fmla="*/ 0 w 4897144"/>
              <a:gd name="connsiteY1-16" fmla="*/ 4800 h 2306606"/>
              <a:gd name="connsiteX2-17" fmla="*/ 4695414 w 4897144"/>
              <a:gd name="connsiteY2-18" fmla="*/ 2295907 h 2306606"/>
              <a:gd name="connsiteX3-19" fmla="*/ 4897144 w 4897144"/>
              <a:gd name="connsiteY3-20" fmla="*/ 2306606 h 2306606"/>
              <a:gd name="connsiteX4-21" fmla="*/ 4665304 w 4897144"/>
              <a:gd name="connsiteY4-22" fmla="*/ 2041224 h 2306606"/>
              <a:gd name="connsiteX5-23" fmla="*/ 267314 w 4897144"/>
              <a:gd name="connsiteY5-24" fmla="*/ 6 h 2306606"/>
              <a:gd name="connsiteX0-25" fmla="*/ 267314 w 4897144"/>
              <a:gd name="connsiteY0-26" fmla="*/ 6 h 2374238"/>
              <a:gd name="connsiteX1-27" fmla="*/ 0 w 4897144"/>
              <a:gd name="connsiteY1-28" fmla="*/ 4800 h 2374238"/>
              <a:gd name="connsiteX2-29" fmla="*/ 4695414 w 4897144"/>
              <a:gd name="connsiteY2-30" fmla="*/ 2295907 h 2374238"/>
              <a:gd name="connsiteX3-31" fmla="*/ 4897144 w 4897144"/>
              <a:gd name="connsiteY3-32" fmla="*/ 2306606 h 2374238"/>
              <a:gd name="connsiteX4-33" fmla="*/ 4665304 w 4897144"/>
              <a:gd name="connsiteY4-34" fmla="*/ 2041224 h 2374238"/>
              <a:gd name="connsiteX5-35" fmla="*/ 267314 w 4897144"/>
              <a:gd name="connsiteY5-36" fmla="*/ 6 h 2374238"/>
              <a:gd name="connsiteX0-37" fmla="*/ 267314 w 4897144"/>
              <a:gd name="connsiteY0-38" fmla="*/ 6 h 2505700"/>
              <a:gd name="connsiteX1-39" fmla="*/ 0 w 4897144"/>
              <a:gd name="connsiteY1-40" fmla="*/ 4800 h 2505700"/>
              <a:gd name="connsiteX2-41" fmla="*/ 4695414 w 4897144"/>
              <a:gd name="connsiteY2-42" fmla="*/ 2295907 h 2505700"/>
              <a:gd name="connsiteX3-43" fmla="*/ 4897144 w 4897144"/>
              <a:gd name="connsiteY3-44" fmla="*/ 2306606 h 2505700"/>
              <a:gd name="connsiteX4-45" fmla="*/ 4665304 w 4897144"/>
              <a:gd name="connsiteY4-46" fmla="*/ 2041224 h 2505700"/>
              <a:gd name="connsiteX5-47" fmla="*/ 267314 w 4897144"/>
              <a:gd name="connsiteY5-48" fmla="*/ 6 h 2505700"/>
              <a:gd name="connsiteX0-49" fmla="*/ 267314 w 4897144"/>
              <a:gd name="connsiteY0-50" fmla="*/ 44063 h 2549760"/>
              <a:gd name="connsiteX1-51" fmla="*/ 0 w 4897144"/>
              <a:gd name="connsiteY1-52" fmla="*/ 48857 h 2549760"/>
              <a:gd name="connsiteX2-53" fmla="*/ 4695414 w 4897144"/>
              <a:gd name="connsiteY2-54" fmla="*/ 2339964 h 2549760"/>
              <a:gd name="connsiteX3-55" fmla="*/ 4897144 w 4897144"/>
              <a:gd name="connsiteY3-56" fmla="*/ 2350663 h 2549760"/>
              <a:gd name="connsiteX4-57" fmla="*/ 4665304 w 4897144"/>
              <a:gd name="connsiteY4-58" fmla="*/ 2085281 h 2549760"/>
              <a:gd name="connsiteX5-59" fmla="*/ 267314 w 4897144"/>
              <a:gd name="connsiteY5-60" fmla="*/ 44063 h 2549760"/>
              <a:gd name="connsiteX0-61" fmla="*/ 267314 w 4897144"/>
              <a:gd name="connsiteY0-62" fmla="*/ 89975 h 2595672"/>
              <a:gd name="connsiteX1-63" fmla="*/ 0 w 4897144"/>
              <a:gd name="connsiteY1-64" fmla="*/ 94769 h 2595672"/>
              <a:gd name="connsiteX2-65" fmla="*/ 4695414 w 4897144"/>
              <a:gd name="connsiteY2-66" fmla="*/ 2385876 h 2595672"/>
              <a:gd name="connsiteX3-67" fmla="*/ 4897144 w 4897144"/>
              <a:gd name="connsiteY3-68" fmla="*/ 2396575 h 2595672"/>
              <a:gd name="connsiteX4-69" fmla="*/ 4665304 w 4897144"/>
              <a:gd name="connsiteY4-70" fmla="*/ 2131193 h 2595672"/>
              <a:gd name="connsiteX5-71" fmla="*/ 267314 w 4897144"/>
              <a:gd name="connsiteY5-72" fmla="*/ 89975 h 2595672"/>
              <a:gd name="connsiteX0-73" fmla="*/ 4665307 w 4897147"/>
              <a:gd name="connsiteY0-74" fmla="*/ 2037208 h 2501687"/>
              <a:gd name="connsiteX1-75" fmla="*/ 3 w 4897147"/>
              <a:gd name="connsiteY1-76" fmla="*/ 784 h 2501687"/>
              <a:gd name="connsiteX2-77" fmla="*/ 4695417 w 4897147"/>
              <a:gd name="connsiteY2-78" fmla="*/ 2291891 h 2501687"/>
              <a:gd name="connsiteX3-79" fmla="*/ 4897147 w 4897147"/>
              <a:gd name="connsiteY3-80" fmla="*/ 2302590 h 2501687"/>
              <a:gd name="connsiteX4-81" fmla="*/ 4665307 w 4897147"/>
              <a:gd name="connsiteY4-82" fmla="*/ 2037208 h 2501687"/>
              <a:gd name="connsiteX0-83" fmla="*/ 4665304 w 4897144"/>
              <a:gd name="connsiteY0-84" fmla="*/ 2252150 h 2716629"/>
              <a:gd name="connsiteX1-85" fmla="*/ 0 w 4897144"/>
              <a:gd name="connsiteY1-86" fmla="*/ 215726 h 2716629"/>
              <a:gd name="connsiteX2-87" fmla="*/ 4695414 w 4897144"/>
              <a:gd name="connsiteY2-88" fmla="*/ 2506833 h 2716629"/>
              <a:gd name="connsiteX3-89" fmla="*/ 4897144 w 4897144"/>
              <a:gd name="connsiteY3-90" fmla="*/ 2517532 h 2716629"/>
              <a:gd name="connsiteX4-91" fmla="*/ 4665304 w 4897144"/>
              <a:gd name="connsiteY4-92" fmla="*/ 2252150 h 2716629"/>
              <a:gd name="connsiteX0-93" fmla="*/ 4897144 w 4897144"/>
              <a:gd name="connsiteY0-94" fmla="*/ 2301806 h 2500903"/>
              <a:gd name="connsiteX1-95" fmla="*/ 0 w 4897144"/>
              <a:gd name="connsiteY1-96" fmla="*/ 0 h 2500903"/>
              <a:gd name="connsiteX2-97" fmla="*/ 4695414 w 4897144"/>
              <a:gd name="connsiteY2-98" fmla="*/ 2291107 h 2500903"/>
              <a:gd name="connsiteX3-99" fmla="*/ 4897144 w 4897144"/>
              <a:gd name="connsiteY3-100" fmla="*/ 2301806 h 2500903"/>
              <a:gd name="connsiteX0-101" fmla="*/ 4897144 w 4897144"/>
              <a:gd name="connsiteY0-102" fmla="*/ 2434132 h 2633229"/>
              <a:gd name="connsiteX1-103" fmla="*/ 0 w 4897144"/>
              <a:gd name="connsiteY1-104" fmla="*/ 132326 h 2633229"/>
              <a:gd name="connsiteX2-105" fmla="*/ 4695414 w 4897144"/>
              <a:gd name="connsiteY2-106" fmla="*/ 2423433 h 2633229"/>
              <a:gd name="connsiteX3-107" fmla="*/ 4897144 w 4897144"/>
              <a:gd name="connsiteY3-108" fmla="*/ 2434132 h 2633229"/>
              <a:gd name="connsiteX0-109" fmla="*/ 4880624 w 4880624"/>
              <a:gd name="connsiteY0-110" fmla="*/ 2449868 h 2632449"/>
              <a:gd name="connsiteX1-111" fmla="*/ 0 w 4880624"/>
              <a:gd name="connsiteY1-112" fmla="*/ 131546 h 2632449"/>
              <a:gd name="connsiteX2-113" fmla="*/ 4695414 w 4880624"/>
              <a:gd name="connsiteY2-114" fmla="*/ 2422653 h 2632449"/>
              <a:gd name="connsiteX3-115" fmla="*/ 4880624 w 4880624"/>
              <a:gd name="connsiteY3-116" fmla="*/ 2449868 h 2632449"/>
              <a:gd name="connsiteX0-117" fmla="*/ 4695414 w 4695414"/>
              <a:gd name="connsiteY0-118" fmla="*/ 2291107 h 2500903"/>
              <a:gd name="connsiteX1-119" fmla="*/ 0 w 4695414"/>
              <a:gd name="connsiteY1-120" fmla="*/ 0 h 2500903"/>
              <a:gd name="connsiteX2-121" fmla="*/ 4695414 w 4695414"/>
              <a:gd name="connsiteY2-122" fmla="*/ 2291107 h 2500903"/>
              <a:gd name="connsiteX0-123" fmla="*/ 4695414 w 4695414"/>
              <a:gd name="connsiteY0-124" fmla="*/ 2298158 h 2507954"/>
              <a:gd name="connsiteX1-125" fmla="*/ 0 w 4695414"/>
              <a:gd name="connsiteY1-126" fmla="*/ 7051 h 2507954"/>
              <a:gd name="connsiteX2-127" fmla="*/ 4695414 w 4695414"/>
              <a:gd name="connsiteY2-128" fmla="*/ 2298158 h 2507954"/>
              <a:gd name="connsiteX0-129" fmla="*/ 4695414 w 4695414"/>
              <a:gd name="connsiteY0-130" fmla="*/ 2531653 h 2741449"/>
              <a:gd name="connsiteX1-131" fmla="*/ 0 w 4695414"/>
              <a:gd name="connsiteY1-132" fmla="*/ 240546 h 2741449"/>
              <a:gd name="connsiteX2-133" fmla="*/ 4695414 w 4695414"/>
              <a:gd name="connsiteY2-134" fmla="*/ 2531653 h 2741449"/>
              <a:gd name="connsiteX0-135" fmla="*/ 4695414 w 4695414"/>
              <a:gd name="connsiteY0-136" fmla="*/ 2437355 h 2647151"/>
              <a:gd name="connsiteX1-137" fmla="*/ 0 w 4695414"/>
              <a:gd name="connsiteY1-138" fmla="*/ 146248 h 2647151"/>
              <a:gd name="connsiteX2-139" fmla="*/ 4695414 w 4695414"/>
              <a:gd name="connsiteY2-140" fmla="*/ 2437355 h 264715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</a:cxnLst>
            <a:rect l="l" t="t" r="r" b="b"/>
            <a:pathLst>
              <a:path w="4695414" h="2647151">
                <a:moveTo>
                  <a:pt x="4695414" y="2437355"/>
                </a:moveTo>
                <a:cubicBezTo>
                  <a:pt x="3130276" y="1673653"/>
                  <a:pt x="2242400" y="-593249"/>
                  <a:pt x="0" y="146248"/>
                </a:cubicBezTo>
                <a:cubicBezTo>
                  <a:pt x="1565138" y="909950"/>
                  <a:pt x="363407" y="3375075"/>
                  <a:pt x="4695414" y="2437355"/>
                </a:cubicBezTo>
                <a:close/>
              </a:path>
            </a:pathLst>
          </a:custGeom>
          <a:gradFill>
            <a:gsLst>
              <a:gs pos="0">
                <a:srgbClr val="BDD4F6"/>
              </a:gs>
              <a:gs pos="100000">
                <a:srgbClr val="4D8DE5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文本框 25"/>
          <p:cNvSpPr txBox="1"/>
          <p:nvPr>
            <p:custDataLst>
              <p:tags r:id="rId4"/>
            </p:custDataLst>
          </p:nvPr>
        </p:nvSpPr>
        <p:spPr>
          <a:xfrm>
            <a:off x="1471746" y="3797807"/>
            <a:ext cx="609462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6600">
                <a:solidFill>
                  <a:schemeClr val="bg1"/>
                </a:solidFill>
                <a:latin typeface="+mj-lt"/>
              </a:rPr>
              <a:t>2</a:t>
            </a:r>
            <a:endParaRPr lang="en-US" altLang="zh-CN" sz="660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9" name="任意多边形: 形状 28"/>
          <p:cNvSpPr/>
          <p:nvPr>
            <p:custDataLst>
              <p:tags r:id="rId5"/>
            </p:custDataLst>
          </p:nvPr>
        </p:nvSpPr>
        <p:spPr>
          <a:xfrm rot="20557244">
            <a:off x="6527588" y="2381810"/>
            <a:ext cx="1578023" cy="889648"/>
          </a:xfrm>
          <a:custGeom>
            <a:avLst/>
            <a:gdLst>
              <a:gd name="connsiteX0" fmla="*/ 267314 w 4897144"/>
              <a:gd name="connsiteY0" fmla="*/ 6 h 2306606"/>
              <a:gd name="connsiteX1" fmla="*/ 0 w 4897144"/>
              <a:gd name="connsiteY1" fmla="*/ 4800 h 2306606"/>
              <a:gd name="connsiteX2" fmla="*/ 0 w 4897144"/>
              <a:gd name="connsiteY2" fmla="*/ 910492 h 2306606"/>
              <a:gd name="connsiteX3" fmla="*/ 4695414 w 4897144"/>
              <a:gd name="connsiteY3" fmla="*/ 2295907 h 2306606"/>
              <a:gd name="connsiteX4" fmla="*/ 4897144 w 4897144"/>
              <a:gd name="connsiteY4" fmla="*/ 2306606 h 2306606"/>
              <a:gd name="connsiteX5" fmla="*/ 4665304 w 4897144"/>
              <a:gd name="connsiteY5" fmla="*/ 2041224 h 2306606"/>
              <a:gd name="connsiteX6" fmla="*/ 267314 w 4897144"/>
              <a:gd name="connsiteY6" fmla="*/ 6 h 2306606"/>
              <a:gd name="connsiteX0-1" fmla="*/ 267314 w 4897144"/>
              <a:gd name="connsiteY0-2" fmla="*/ 6 h 2306606"/>
              <a:gd name="connsiteX1-3" fmla="*/ 0 w 4897144"/>
              <a:gd name="connsiteY1-4" fmla="*/ 4800 h 2306606"/>
              <a:gd name="connsiteX2-5" fmla="*/ 4695414 w 4897144"/>
              <a:gd name="connsiteY2-6" fmla="*/ 2295907 h 2306606"/>
              <a:gd name="connsiteX3-7" fmla="*/ 4897144 w 4897144"/>
              <a:gd name="connsiteY3-8" fmla="*/ 2306606 h 2306606"/>
              <a:gd name="connsiteX4-9" fmla="*/ 4665304 w 4897144"/>
              <a:gd name="connsiteY4-10" fmla="*/ 2041224 h 2306606"/>
              <a:gd name="connsiteX5-11" fmla="*/ 267314 w 4897144"/>
              <a:gd name="connsiteY5-12" fmla="*/ 6 h 2306606"/>
              <a:gd name="connsiteX0-13" fmla="*/ 267314 w 4897144"/>
              <a:gd name="connsiteY0-14" fmla="*/ 6 h 2306606"/>
              <a:gd name="connsiteX1-15" fmla="*/ 0 w 4897144"/>
              <a:gd name="connsiteY1-16" fmla="*/ 4800 h 2306606"/>
              <a:gd name="connsiteX2-17" fmla="*/ 4695414 w 4897144"/>
              <a:gd name="connsiteY2-18" fmla="*/ 2295907 h 2306606"/>
              <a:gd name="connsiteX3-19" fmla="*/ 4897144 w 4897144"/>
              <a:gd name="connsiteY3-20" fmla="*/ 2306606 h 2306606"/>
              <a:gd name="connsiteX4-21" fmla="*/ 4665304 w 4897144"/>
              <a:gd name="connsiteY4-22" fmla="*/ 2041224 h 2306606"/>
              <a:gd name="connsiteX5-23" fmla="*/ 267314 w 4897144"/>
              <a:gd name="connsiteY5-24" fmla="*/ 6 h 2306606"/>
              <a:gd name="connsiteX0-25" fmla="*/ 267314 w 4897144"/>
              <a:gd name="connsiteY0-26" fmla="*/ 6 h 2374238"/>
              <a:gd name="connsiteX1-27" fmla="*/ 0 w 4897144"/>
              <a:gd name="connsiteY1-28" fmla="*/ 4800 h 2374238"/>
              <a:gd name="connsiteX2-29" fmla="*/ 4695414 w 4897144"/>
              <a:gd name="connsiteY2-30" fmla="*/ 2295907 h 2374238"/>
              <a:gd name="connsiteX3-31" fmla="*/ 4897144 w 4897144"/>
              <a:gd name="connsiteY3-32" fmla="*/ 2306606 h 2374238"/>
              <a:gd name="connsiteX4-33" fmla="*/ 4665304 w 4897144"/>
              <a:gd name="connsiteY4-34" fmla="*/ 2041224 h 2374238"/>
              <a:gd name="connsiteX5-35" fmla="*/ 267314 w 4897144"/>
              <a:gd name="connsiteY5-36" fmla="*/ 6 h 2374238"/>
              <a:gd name="connsiteX0-37" fmla="*/ 267314 w 4897144"/>
              <a:gd name="connsiteY0-38" fmla="*/ 6 h 2505700"/>
              <a:gd name="connsiteX1-39" fmla="*/ 0 w 4897144"/>
              <a:gd name="connsiteY1-40" fmla="*/ 4800 h 2505700"/>
              <a:gd name="connsiteX2-41" fmla="*/ 4695414 w 4897144"/>
              <a:gd name="connsiteY2-42" fmla="*/ 2295907 h 2505700"/>
              <a:gd name="connsiteX3-43" fmla="*/ 4897144 w 4897144"/>
              <a:gd name="connsiteY3-44" fmla="*/ 2306606 h 2505700"/>
              <a:gd name="connsiteX4-45" fmla="*/ 4665304 w 4897144"/>
              <a:gd name="connsiteY4-46" fmla="*/ 2041224 h 2505700"/>
              <a:gd name="connsiteX5-47" fmla="*/ 267314 w 4897144"/>
              <a:gd name="connsiteY5-48" fmla="*/ 6 h 2505700"/>
              <a:gd name="connsiteX0-49" fmla="*/ 267314 w 4897144"/>
              <a:gd name="connsiteY0-50" fmla="*/ 44063 h 2549760"/>
              <a:gd name="connsiteX1-51" fmla="*/ 0 w 4897144"/>
              <a:gd name="connsiteY1-52" fmla="*/ 48857 h 2549760"/>
              <a:gd name="connsiteX2-53" fmla="*/ 4695414 w 4897144"/>
              <a:gd name="connsiteY2-54" fmla="*/ 2339964 h 2549760"/>
              <a:gd name="connsiteX3-55" fmla="*/ 4897144 w 4897144"/>
              <a:gd name="connsiteY3-56" fmla="*/ 2350663 h 2549760"/>
              <a:gd name="connsiteX4-57" fmla="*/ 4665304 w 4897144"/>
              <a:gd name="connsiteY4-58" fmla="*/ 2085281 h 2549760"/>
              <a:gd name="connsiteX5-59" fmla="*/ 267314 w 4897144"/>
              <a:gd name="connsiteY5-60" fmla="*/ 44063 h 2549760"/>
              <a:gd name="connsiteX0-61" fmla="*/ 267314 w 4897144"/>
              <a:gd name="connsiteY0-62" fmla="*/ 89975 h 2595672"/>
              <a:gd name="connsiteX1-63" fmla="*/ 0 w 4897144"/>
              <a:gd name="connsiteY1-64" fmla="*/ 94769 h 2595672"/>
              <a:gd name="connsiteX2-65" fmla="*/ 4695414 w 4897144"/>
              <a:gd name="connsiteY2-66" fmla="*/ 2385876 h 2595672"/>
              <a:gd name="connsiteX3-67" fmla="*/ 4897144 w 4897144"/>
              <a:gd name="connsiteY3-68" fmla="*/ 2396575 h 2595672"/>
              <a:gd name="connsiteX4-69" fmla="*/ 4665304 w 4897144"/>
              <a:gd name="connsiteY4-70" fmla="*/ 2131193 h 2595672"/>
              <a:gd name="connsiteX5-71" fmla="*/ 267314 w 4897144"/>
              <a:gd name="connsiteY5-72" fmla="*/ 89975 h 2595672"/>
              <a:gd name="connsiteX0-73" fmla="*/ 4665307 w 4897147"/>
              <a:gd name="connsiteY0-74" fmla="*/ 2037208 h 2501687"/>
              <a:gd name="connsiteX1-75" fmla="*/ 3 w 4897147"/>
              <a:gd name="connsiteY1-76" fmla="*/ 784 h 2501687"/>
              <a:gd name="connsiteX2-77" fmla="*/ 4695417 w 4897147"/>
              <a:gd name="connsiteY2-78" fmla="*/ 2291891 h 2501687"/>
              <a:gd name="connsiteX3-79" fmla="*/ 4897147 w 4897147"/>
              <a:gd name="connsiteY3-80" fmla="*/ 2302590 h 2501687"/>
              <a:gd name="connsiteX4-81" fmla="*/ 4665307 w 4897147"/>
              <a:gd name="connsiteY4-82" fmla="*/ 2037208 h 2501687"/>
              <a:gd name="connsiteX0-83" fmla="*/ 4665304 w 4897144"/>
              <a:gd name="connsiteY0-84" fmla="*/ 2252150 h 2716629"/>
              <a:gd name="connsiteX1-85" fmla="*/ 0 w 4897144"/>
              <a:gd name="connsiteY1-86" fmla="*/ 215726 h 2716629"/>
              <a:gd name="connsiteX2-87" fmla="*/ 4695414 w 4897144"/>
              <a:gd name="connsiteY2-88" fmla="*/ 2506833 h 2716629"/>
              <a:gd name="connsiteX3-89" fmla="*/ 4897144 w 4897144"/>
              <a:gd name="connsiteY3-90" fmla="*/ 2517532 h 2716629"/>
              <a:gd name="connsiteX4-91" fmla="*/ 4665304 w 4897144"/>
              <a:gd name="connsiteY4-92" fmla="*/ 2252150 h 2716629"/>
              <a:gd name="connsiteX0-93" fmla="*/ 4897144 w 4897144"/>
              <a:gd name="connsiteY0-94" fmla="*/ 2301806 h 2500903"/>
              <a:gd name="connsiteX1-95" fmla="*/ 0 w 4897144"/>
              <a:gd name="connsiteY1-96" fmla="*/ 0 h 2500903"/>
              <a:gd name="connsiteX2-97" fmla="*/ 4695414 w 4897144"/>
              <a:gd name="connsiteY2-98" fmla="*/ 2291107 h 2500903"/>
              <a:gd name="connsiteX3-99" fmla="*/ 4897144 w 4897144"/>
              <a:gd name="connsiteY3-100" fmla="*/ 2301806 h 2500903"/>
              <a:gd name="connsiteX0-101" fmla="*/ 4897144 w 4897144"/>
              <a:gd name="connsiteY0-102" fmla="*/ 2434132 h 2633229"/>
              <a:gd name="connsiteX1-103" fmla="*/ 0 w 4897144"/>
              <a:gd name="connsiteY1-104" fmla="*/ 132326 h 2633229"/>
              <a:gd name="connsiteX2-105" fmla="*/ 4695414 w 4897144"/>
              <a:gd name="connsiteY2-106" fmla="*/ 2423433 h 2633229"/>
              <a:gd name="connsiteX3-107" fmla="*/ 4897144 w 4897144"/>
              <a:gd name="connsiteY3-108" fmla="*/ 2434132 h 2633229"/>
              <a:gd name="connsiteX0-109" fmla="*/ 4880624 w 4880624"/>
              <a:gd name="connsiteY0-110" fmla="*/ 2449868 h 2632449"/>
              <a:gd name="connsiteX1-111" fmla="*/ 0 w 4880624"/>
              <a:gd name="connsiteY1-112" fmla="*/ 131546 h 2632449"/>
              <a:gd name="connsiteX2-113" fmla="*/ 4695414 w 4880624"/>
              <a:gd name="connsiteY2-114" fmla="*/ 2422653 h 2632449"/>
              <a:gd name="connsiteX3-115" fmla="*/ 4880624 w 4880624"/>
              <a:gd name="connsiteY3-116" fmla="*/ 2449868 h 2632449"/>
              <a:gd name="connsiteX0-117" fmla="*/ 4695414 w 4695414"/>
              <a:gd name="connsiteY0-118" fmla="*/ 2291107 h 2500903"/>
              <a:gd name="connsiteX1-119" fmla="*/ 0 w 4695414"/>
              <a:gd name="connsiteY1-120" fmla="*/ 0 h 2500903"/>
              <a:gd name="connsiteX2-121" fmla="*/ 4695414 w 4695414"/>
              <a:gd name="connsiteY2-122" fmla="*/ 2291107 h 2500903"/>
              <a:gd name="connsiteX0-123" fmla="*/ 4695414 w 4695414"/>
              <a:gd name="connsiteY0-124" fmla="*/ 2298158 h 2507954"/>
              <a:gd name="connsiteX1-125" fmla="*/ 0 w 4695414"/>
              <a:gd name="connsiteY1-126" fmla="*/ 7051 h 2507954"/>
              <a:gd name="connsiteX2-127" fmla="*/ 4695414 w 4695414"/>
              <a:gd name="connsiteY2-128" fmla="*/ 2298158 h 2507954"/>
              <a:gd name="connsiteX0-129" fmla="*/ 4695414 w 4695414"/>
              <a:gd name="connsiteY0-130" fmla="*/ 2531653 h 2741449"/>
              <a:gd name="connsiteX1-131" fmla="*/ 0 w 4695414"/>
              <a:gd name="connsiteY1-132" fmla="*/ 240546 h 2741449"/>
              <a:gd name="connsiteX2-133" fmla="*/ 4695414 w 4695414"/>
              <a:gd name="connsiteY2-134" fmla="*/ 2531653 h 2741449"/>
              <a:gd name="connsiteX0-135" fmla="*/ 4695414 w 4695414"/>
              <a:gd name="connsiteY0-136" fmla="*/ 2437355 h 2647151"/>
              <a:gd name="connsiteX1-137" fmla="*/ 0 w 4695414"/>
              <a:gd name="connsiteY1-138" fmla="*/ 146248 h 2647151"/>
              <a:gd name="connsiteX2-139" fmla="*/ 4695414 w 4695414"/>
              <a:gd name="connsiteY2-140" fmla="*/ 2437355 h 264715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</a:cxnLst>
            <a:rect l="l" t="t" r="r" b="b"/>
            <a:pathLst>
              <a:path w="4695414" h="2647151">
                <a:moveTo>
                  <a:pt x="4695414" y="2437355"/>
                </a:moveTo>
                <a:cubicBezTo>
                  <a:pt x="3130276" y="1673653"/>
                  <a:pt x="2242400" y="-593249"/>
                  <a:pt x="0" y="146248"/>
                </a:cubicBezTo>
                <a:cubicBezTo>
                  <a:pt x="1565138" y="909950"/>
                  <a:pt x="363407" y="3375075"/>
                  <a:pt x="4695414" y="2437355"/>
                </a:cubicBezTo>
                <a:close/>
              </a:path>
            </a:pathLst>
          </a:custGeom>
          <a:gradFill>
            <a:gsLst>
              <a:gs pos="0">
                <a:srgbClr val="BDD4F6"/>
              </a:gs>
              <a:gs pos="100000">
                <a:srgbClr val="4D8DE5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FF0000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文本框 29"/>
          <p:cNvSpPr txBox="1"/>
          <p:nvPr>
            <p:custDataLst>
              <p:tags r:id="rId6"/>
            </p:custDataLst>
          </p:nvPr>
        </p:nvSpPr>
        <p:spPr>
          <a:xfrm>
            <a:off x="6999846" y="2166442"/>
            <a:ext cx="633507" cy="1107996"/>
          </a:xfrm>
          <a:prstGeom prst="rect">
            <a:avLst/>
          </a:prstGeom>
          <a:noFill/>
          <a:extLst>
            <a:ext uri="{91240B29-F687-4F45-9708-019B960494DF}">
              <a14:hiddenLine xmlns:a14="http://schemas.microsoft.com/office/drawing/2010/main">
                <a:solidFill>
                  <a:srgbClr val="FF0000"/>
                </a:solidFill>
              </a14:hiddenLine>
            </a:ext>
          </a:extLst>
        </p:spPr>
        <p:txBody>
          <a:bodyPr wrap="none" rtlCol="0">
            <a:spAutoFit/>
          </a:bodyPr>
          <a:lstStyle/>
          <a:p>
            <a:pPr algn="ctr"/>
            <a:r>
              <a:rPr lang="en-US" altLang="zh-CN" sz="6600">
                <a:solidFill>
                  <a:schemeClr val="bg1"/>
                </a:solidFill>
                <a:latin typeface="+mj-lt"/>
              </a:rPr>
              <a:t>3</a:t>
            </a:r>
            <a:endParaRPr lang="en-US" altLang="zh-CN" sz="660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3" name="任意多边形: 形状 32"/>
          <p:cNvSpPr/>
          <p:nvPr>
            <p:custDataLst>
              <p:tags r:id="rId7"/>
            </p:custDataLst>
          </p:nvPr>
        </p:nvSpPr>
        <p:spPr>
          <a:xfrm rot="20557244">
            <a:off x="6527588" y="4013175"/>
            <a:ext cx="1578023" cy="889648"/>
          </a:xfrm>
          <a:custGeom>
            <a:avLst/>
            <a:gdLst>
              <a:gd name="connsiteX0" fmla="*/ 267314 w 4897144"/>
              <a:gd name="connsiteY0" fmla="*/ 6 h 2306606"/>
              <a:gd name="connsiteX1" fmla="*/ 0 w 4897144"/>
              <a:gd name="connsiteY1" fmla="*/ 4800 h 2306606"/>
              <a:gd name="connsiteX2" fmla="*/ 0 w 4897144"/>
              <a:gd name="connsiteY2" fmla="*/ 910492 h 2306606"/>
              <a:gd name="connsiteX3" fmla="*/ 4695414 w 4897144"/>
              <a:gd name="connsiteY3" fmla="*/ 2295907 h 2306606"/>
              <a:gd name="connsiteX4" fmla="*/ 4897144 w 4897144"/>
              <a:gd name="connsiteY4" fmla="*/ 2306606 h 2306606"/>
              <a:gd name="connsiteX5" fmla="*/ 4665304 w 4897144"/>
              <a:gd name="connsiteY5" fmla="*/ 2041224 h 2306606"/>
              <a:gd name="connsiteX6" fmla="*/ 267314 w 4897144"/>
              <a:gd name="connsiteY6" fmla="*/ 6 h 2306606"/>
              <a:gd name="connsiteX0-1" fmla="*/ 267314 w 4897144"/>
              <a:gd name="connsiteY0-2" fmla="*/ 6 h 2306606"/>
              <a:gd name="connsiteX1-3" fmla="*/ 0 w 4897144"/>
              <a:gd name="connsiteY1-4" fmla="*/ 4800 h 2306606"/>
              <a:gd name="connsiteX2-5" fmla="*/ 4695414 w 4897144"/>
              <a:gd name="connsiteY2-6" fmla="*/ 2295907 h 2306606"/>
              <a:gd name="connsiteX3-7" fmla="*/ 4897144 w 4897144"/>
              <a:gd name="connsiteY3-8" fmla="*/ 2306606 h 2306606"/>
              <a:gd name="connsiteX4-9" fmla="*/ 4665304 w 4897144"/>
              <a:gd name="connsiteY4-10" fmla="*/ 2041224 h 2306606"/>
              <a:gd name="connsiteX5-11" fmla="*/ 267314 w 4897144"/>
              <a:gd name="connsiteY5-12" fmla="*/ 6 h 2306606"/>
              <a:gd name="connsiteX0-13" fmla="*/ 267314 w 4897144"/>
              <a:gd name="connsiteY0-14" fmla="*/ 6 h 2306606"/>
              <a:gd name="connsiteX1-15" fmla="*/ 0 w 4897144"/>
              <a:gd name="connsiteY1-16" fmla="*/ 4800 h 2306606"/>
              <a:gd name="connsiteX2-17" fmla="*/ 4695414 w 4897144"/>
              <a:gd name="connsiteY2-18" fmla="*/ 2295907 h 2306606"/>
              <a:gd name="connsiteX3-19" fmla="*/ 4897144 w 4897144"/>
              <a:gd name="connsiteY3-20" fmla="*/ 2306606 h 2306606"/>
              <a:gd name="connsiteX4-21" fmla="*/ 4665304 w 4897144"/>
              <a:gd name="connsiteY4-22" fmla="*/ 2041224 h 2306606"/>
              <a:gd name="connsiteX5-23" fmla="*/ 267314 w 4897144"/>
              <a:gd name="connsiteY5-24" fmla="*/ 6 h 2306606"/>
              <a:gd name="connsiteX0-25" fmla="*/ 267314 w 4897144"/>
              <a:gd name="connsiteY0-26" fmla="*/ 6 h 2374238"/>
              <a:gd name="connsiteX1-27" fmla="*/ 0 w 4897144"/>
              <a:gd name="connsiteY1-28" fmla="*/ 4800 h 2374238"/>
              <a:gd name="connsiteX2-29" fmla="*/ 4695414 w 4897144"/>
              <a:gd name="connsiteY2-30" fmla="*/ 2295907 h 2374238"/>
              <a:gd name="connsiteX3-31" fmla="*/ 4897144 w 4897144"/>
              <a:gd name="connsiteY3-32" fmla="*/ 2306606 h 2374238"/>
              <a:gd name="connsiteX4-33" fmla="*/ 4665304 w 4897144"/>
              <a:gd name="connsiteY4-34" fmla="*/ 2041224 h 2374238"/>
              <a:gd name="connsiteX5-35" fmla="*/ 267314 w 4897144"/>
              <a:gd name="connsiteY5-36" fmla="*/ 6 h 2374238"/>
              <a:gd name="connsiteX0-37" fmla="*/ 267314 w 4897144"/>
              <a:gd name="connsiteY0-38" fmla="*/ 6 h 2505700"/>
              <a:gd name="connsiteX1-39" fmla="*/ 0 w 4897144"/>
              <a:gd name="connsiteY1-40" fmla="*/ 4800 h 2505700"/>
              <a:gd name="connsiteX2-41" fmla="*/ 4695414 w 4897144"/>
              <a:gd name="connsiteY2-42" fmla="*/ 2295907 h 2505700"/>
              <a:gd name="connsiteX3-43" fmla="*/ 4897144 w 4897144"/>
              <a:gd name="connsiteY3-44" fmla="*/ 2306606 h 2505700"/>
              <a:gd name="connsiteX4-45" fmla="*/ 4665304 w 4897144"/>
              <a:gd name="connsiteY4-46" fmla="*/ 2041224 h 2505700"/>
              <a:gd name="connsiteX5-47" fmla="*/ 267314 w 4897144"/>
              <a:gd name="connsiteY5-48" fmla="*/ 6 h 2505700"/>
              <a:gd name="connsiteX0-49" fmla="*/ 267314 w 4897144"/>
              <a:gd name="connsiteY0-50" fmla="*/ 44063 h 2549760"/>
              <a:gd name="connsiteX1-51" fmla="*/ 0 w 4897144"/>
              <a:gd name="connsiteY1-52" fmla="*/ 48857 h 2549760"/>
              <a:gd name="connsiteX2-53" fmla="*/ 4695414 w 4897144"/>
              <a:gd name="connsiteY2-54" fmla="*/ 2339964 h 2549760"/>
              <a:gd name="connsiteX3-55" fmla="*/ 4897144 w 4897144"/>
              <a:gd name="connsiteY3-56" fmla="*/ 2350663 h 2549760"/>
              <a:gd name="connsiteX4-57" fmla="*/ 4665304 w 4897144"/>
              <a:gd name="connsiteY4-58" fmla="*/ 2085281 h 2549760"/>
              <a:gd name="connsiteX5-59" fmla="*/ 267314 w 4897144"/>
              <a:gd name="connsiteY5-60" fmla="*/ 44063 h 2549760"/>
              <a:gd name="connsiteX0-61" fmla="*/ 267314 w 4897144"/>
              <a:gd name="connsiteY0-62" fmla="*/ 89975 h 2595672"/>
              <a:gd name="connsiteX1-63" fmla="*/ 0 w 4897144"/>
              <a:gd name="connsiteY1-64" fmla="*/ 94769 h 2595672"/>
              <a:gd name="connsiteX2-65" fmla="*/ 4695414 w 4897144"/>
              <a:gd name="connsiteY2-66" fmla="*/ 2385876 h 2595672"/>
              <a:gd name="connsiteX3-67" fmla="*/ 4897144 w 4897144"/>
              <a:gd name="connsiteY3-68" fmla="*/ 2396575 h 2595672"/>
              <a:gd name="connsiteX4-69" fmla="*/ 4665304 w 4897144"/>
              <a:gd name="connsiteY4-70" fmla="*/ 2131193 h 2595672"/>
              <a:gd name="connsiteX5-71" fmla="*/ 267314 w 4897144"/>
              <a:gd name="connsiteY5-72" fmla="*/ 89975 h 2595672"/>
              <a:gd name="connsiteX0-73" fmla="*/ 4665307 w 4897147"/>
              <a:gd name="connsiteY0-74" fmla="*/ 2037208 h 2501687"/>
              <a:gd name="connsiteX1-75" fmla="*/ 3 w 4897147"/>
              <a:gd name="connsiteY1-76" fmla="*/ 784 h 2501687"/>
              <a:gd name="connsiteX2-77" fmla="*/ 4695417 w 4897147"/>
              <a:gd name="connsiteY2-78" fmla="*/ 2291891 h 2501687"/>
              <a:gd name="connsiteX3-79" fmla="*/ 4897147 w 4897147"/>
              <a:gd name="connsiteY3-80" fmla="*/ 2302590 h 2501687"/>
              <a:gd name="connsiteX4-81" fmla="*/ 4665307 w 4897147"/>
              <a:gd name="connsiteY4-82" fmla="*/ 2037208 h 2501687"/>
              <a:gd name="connsiteX0-83" fmla="*/ 4665304 w 4897144"/>
              <a:gd name="connsiteY0-84" fmla="*/ 2252150 h 2716629"/>
              <a:gd name="connsiteX1-85" fmla="*/ 0 w 4897144"/>
              <a:gd name="connsiteY1-86" fmla="*/ 215726 h 2716629"/>
              <a:gd name="connsiteX2-87" fmla="*/ 4695414 w 4897144"/>
              <a:gd name="connsiteY2-88" fmla="*/ 2506833 h 2716629"/>
              <a:gd name="connsiteX3-89" fmla="*/ 4897144 w 4897144"/>
              <a:gd name="connsiteY3-90" fmla="*/ 2517532 h 2716629"/>
              <a:gd name="connsiteX4-91" fmla="*/ 4665304 w 4897144"/>
              <a:gd name="connsiteY4-92" fmla="*/ 2252150 h 2716629"/>
              <a:gd name="connsiteX0-93" fmla="*/ 4897144 w 4897144"/>
              <a:gd name="connsiteY0-94" fmla="*/ 2301806 h 2500903"/>
              <a:gd name="connsiteX1-95" fmla="*/ 0 w 4897144"/>
              <a:gd name="connsiteY1-96" fmla="*/ 0 h 2500903"/>
              <a:gd name="connsiteX2-97" fmla="*/ 4695414 w 4897144"/>
              <a:gd name="connsiteY2-98" fmla="*/ 2291107 h 2500903"/>
              <a:gd name="connsiteX3-99" fmla="*/ 4897144 w 4897144"/>
              <a:gd name="connsiteY3-100" fmla="*/ 2301806 h 2500903"/>
              <a:gd name="connsiteX0-101" fmla="*/ 4897144 w 4897144"/>
              <a:gd name="connsiteY0-102" fmla="*/ 2434132 h 2633229"/>
              <a:gd name="connsiteX1-103" fmla="*/ 0 w 4897144"/>
              <a:gd name="connsiteY1-104" fmla="*/ 132326 h 2633229"/>
              <a:gd name="connsiteX2-105" fmla="*/ 4695414 w 4897144"/>
              <a:gd name="connsiteY2-106" fmla="*/ 2423433 h 2633229"/>
              <a:gd name="connsiteX3-107" fmla="*/ 4897144 w 4897144"/>
              <a:gd name="connsiteY3-108" fmla="*/ 2434132 h 2633229"/>
              <a:gd name="connsiteX0-109" fmla="*/ 4880624 w 4880624"/>
              <a:gd name="connsiteY0-110" fmla="*/ 2449868 h 2632449"/>
              <a:gd name="connsiteX1-111" fmla="*/ 0 w 4880624"/>
              <a:gd name="connsiteY1-112" fmla="*/ 131546 h 2632449"/>
              <a:gd name="connsiteX2-113" fmla="*/ 4695414 w 4880624"/>
              <a:gd name="connsiteY2-114" fmla="*/ 2422653 h 2632449"/>
              <a:gd name="connsiteX3-115" fmla="*/ 4880624 w 4880624"/>
              <a:gd name="connsiteY3-116" fmla="*/ 2449868 h 2632449"/>
              <a:gd name="connsiteX0-117" fmla="*/ 4695414 w 4695414"/>
              <a:gd name="connsiteY0-118" fmla="*/ 2291107 h 2500903"/>
              <a:gd name="connsiteX1-119" fmla="*/ 0 w 4695414"/>
              <a:gd name="connsiteY1-120" fmla="*/ 0 h 2500903"/>
              <a:gd name="connsiteX2-121" fmla="*/ 4695414 w 4695414"/>
              <a:gd name="connsiteY2-122" fmla="*/ 2291107 h 2500903"/>
              <a:gd name="connsiteX0-123" fmla="*/ 4695414 w 4695414"/>
              <a:gd name="connsiteY0-124" fmla="*/ 2298158 h 2507954"/>
              <a:gd name="connsiteX1-125" fmla="*/ 0 w 4695414"/>
              <a:gd name="connsiteY1-126" fmla="*/ 7051 h 2507954"/>
              <a:gd name="connsiteX2-127" fmla="*/ 4695414 w 4695414"/>
              <a:gd name="connsiteY2-128" fmla="*/ 2298158 h 2507954"/>
              <a:gd name="connsiteX0-129" fmla="*/ 4695414 w 4695414"/>
              <a:gd name="connsiteY0-130" fmla="*/ 2531653 h 2741449"/>
              <a:gd name="connsiteX1-131" fmla="*/ 0 w 4695414"/>
              <a:gd name="connsiteY1-132" fmla="*/ 240546 h 2741449"/>
              <a:gd name="connsiteX2-133" fmla="*/ 4695414 w 4695414"/>
              <a:gd name="connsiteY2-134" fmla="*/ 2531653 h 2741449"/>
              <a:gd name="connsiteX0-135" fmla="*/ 4695414 w 4695414"/>
              <a:gd name="connsiteY0-136" fmla="*/ 2437355 h 2647151"/>
              <a:gd name="connsiteX1-137" fmla="*/ 0 w 4695414"/>
              <a:gd name="connsiteY1-138" fmla="*/ 146248 h 2647151"/>
              <a:gd name="connsiteX2-139" fmla="*/ 4695414 w 4695414"/>
              <a:gd name="connsiteY2-140" fmla="*/ 2437355 h 264715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</a:cxnLst>
            <a:rect l="l" t="t" r="r" b="b"/>
            <a:pathLst>
              <a:path w="4695414" h="2647151">
                <a:moveTo>
                  <a:pt x="4695414" y="2437355"/>
                </a:moveTo>
                <a:cubicBezTo>
                  <a:pt x="3130276" y="1673653"/>
                  <a:pt x="2242400" y="-593249"/>
                  <a:pt x="0" y="146248"/>
                </a:cubicBezTo>
                <a:cubicBezTo>
                  <a:pt x="1565138" y="909950"/>
                  <a:pt x="363407" y="3375075"/>
                  <a:pt x="4695414" y="2437355"/>
                </a:cubicBezTo>
                <a:close/>
              </a:path>
            </a:pathLst>
          </a:custGeom>
          <a:gradFill>
            <a:gsLst>
              <a:gs pos="0">
                <a:srgbClr val="BDD4F6"/>
              </a:gs>
              <a:gs pos="100000">
                <a:srgbClr val="4D8DE5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文本框 33"/>
          <p:cNvSpPr txBox="1"/>
          <p:nvPr>
            <p:custDataLst>
              <p:tags r:id="rId8"/>
            </p:custDataLst>
          </p:nvPr>
        </p:nvSpPr>
        <p:spPr>
          <a:xfrm>
            <a:off x="7011868" y="3797807"/>
            <a:ext cx="609462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6600">
                <a:solidFill>
                  <a:schemeClr val="bg1"/>
                </a:solidFill>
                <a:latin typeface="+mj-lt"/>
              </a:rPr>
              <a:t>4</a:t>
            </a:r>
            <a:endParaRPr lang="en-US" altLang="zh-CN" sz="660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7" name="PA_只为设计_文本框 36"/>
          <p:cNvSpPr txBox="1"/>
          <p:nvPr>
            <p:custDataLst>
              <p:tags r:id="rId9"/>
            </p:custDataLst>
          </p:nvPr>
        </p:nvSpPr>
        <p:spPr>
          <a:xfrm>
            <a:off x="2103120" y="2626579"/>
            <a:ext cx="3992880" cy="706755"/>
          </a:xfrm>
          <a:prstGeom prst="rect">
            <a:avLst/>
          </a:prstGeom>
          <a:noFill/>
          <a:extLst>
            <a:ext uri="{91240B29-F687-4F45-9708-019B960494DF}">
              <a14:hiddenLine xmlns:a14="http://schemas.microsoft.com/office/drawing/2010/main">
                <a:solidFill>
                  <a:srgbClr val="FF0000"/>
                </a:solidFill>
              </a14:hiddenLine>
            </a:ext>
          </a:extLst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olidFill>
                  <a:schemeClr val="bg1"/>
                </a:solidFill>
                <a:latin typeface="+mj-ea"/>
                <a:ea typeface="+mj-ea"/>
                <a:sym typeface="+mn-ea"/>
              </a:rPr>
              <a:t>上海海事大学</a:t>
            </a:r>
            <a:r>
              <a:rPr lang="zh-CN" altLang="en-US" sz="2000" b="1">
                <a:solidFill>
                  <a:schemeClr val="bg1"/>
                </a:solidFill>
                <a:latin typeface="+mj-ea"/>
                <a:ea typeface="+mj-ea"/>
                <a:sym typeface="+mn-ea"/>
              </a:rPr>
              <a:t>科技感</a:t>
            </a:r>
            <a:r>
              <a:rPr lang="zh-CN" altLang="en-US" sz="2000" b="1">
                <a:solidFill>
                  <a:schemeClr val="bg1"/>
                </a:solidFill>
                <a:latin typeface="+mj-ea"/>
                <a:ea typeface="+mj-ea"/>
                <a:sym typeface="+mn-ea"/>
              </a:rPr>
              <a:t>极简会标模板</a:t>
            </a:r>
            <a:endParaRPr lang="zh-CN" altLang="en-US" sz="2000" b="1">
              <a:solidFill>
                <a:schemeClr val="bg1"/>
              </a:solidFill>
              <a:latin typeface="+mj-ea"/>
              <a:ea typeface="+mj-ea"/>
            </a:endParaRPr>
          </a:p>
          <a:p>
            <a:endParaRPr lang="zh-CN" altLang="en-US" sz="2000" b="1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38" name="PA_蓝剑_文本框 37"/>
          <p:cNvSpPr txBox="1"/>
          <p:nvPr>
            <p:custDataLst>
              <p:tags r:id="rId10"/>
            </p:custDataLst>
          </p:nvPr>
        </p:nvSpPr>
        <p:spPr>
          <a:xfrm>
            <a:off x="7709553" y="2626579"/>
            <a:ext cx="3992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olidFill>
                  <a:schemeClr val="bg1"/>
                </a:solidFill>
                <a:latin typeface="+mj-ea"/>
                <a:ea typeface="+mj-ea"/>
                <a:sym typeface="+mn-ea"/>
              </a:rPr>
              <a:t>上海海事大学</a:t>
            </a:r>
            <a:r>
              <a:rPr lang="zh-CN" altLang="en-US" sz="2000" b="1">
                <a:solidFill>
                  <a:schemeClr val="bg1"/>
                </a:solidFill>
                <a:latin typeface="+mj-ea"/>
                <a:ea typeface="+mj-ea"/>
                <a:sym typeface="+mn-ea"/>
              </a:rPr>
              <a:t>科技感</a:t>
            </a:r>
            <a:r>
              <a:rPr lang="zh-CN" altLang="en-US" sz="2000" b="1">
                <a:solidFill>
                  <a:schemeClr val="bg1"/>
                </a:solidFill>
                <a:latin typeface="+mj-ea"/>
                <a:ea typeface="+mj-ea"/>
                <a:sym typeface="+mn-ea"/>
              </a:rPr>
              <a:t>极简会标模板</a:t>
            </a:r>
            <a:endParaRPr lang="zh-CN" altLang="en-US" sz="2000" b="1">
              <a:solidFill>
                <a:schemeClr val="bg1"/>
              </a:solidFill>
              <a:latin typeface="+mj-ea"/>
              <a:ea typeface="+mj-ea"/>
              <a:sym typeface="+mn-ea"/>
            </a:endParaRPr>
          </a:p>
        </p:txBody>
      </p:sp>
      <p:sp>
        <p:nvSpPr>
          <p:cNvPr id="39" name="文本框 38"/>
          <p:cNvSpPr txBox="1"/>
          <p:nvPr>
            <p:custDataLst>
              <p:tags r:id="rId11"/>
            </p:custDataLst>
          </p:nvPr>
        </p:nvSpPr>
        <p:spPr>
          <a:xfrm>
            <a:off x="1941830" y="4284886"/>
            <a:ext cx="3992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zh-CN" altLang="en-US" sz="2000" b="1">
                <a:solidFill>
                  <a:schemeClr val="bg1"/>
                </a:solidFill>
                <a:latin typeface="+mj-ea"/>
                <a:ea typeface="+mj-ea"/>
                <a:sym typeface="+mn-ea"/>
              </a:rPr>
              <a:t>上海海事大学科技</a:t>
            </a:r>
            <a:r>
              <a:rPr lang="zh-CN" altLang="en-US" sz="2000" b="1">
                <a:solidFill>
                  <a:schemeClr val="bg1"/>
                </a:solidFill>
                <a:latin typeface="+mj-ea"/>
                <a:ea typeface="+mj-ea"/>
                <a:sym typeface="+mn-ea"/>
              </a:rPr>
              <a:t>感极简会标模板</a:t>
            </a:r>
            <a:endParaRPr lang="zh-CN" altLang="en-US" sz="2000" b="1">
              <a:solidFill>
                <a:schemeClr val="bg1"/>
              </a:solidFill>
              <a:latin typeface="+mj-ea"/>
              <a:ea typeface="+mj-ea"/>
              <a:sym typeface="+mn-ea"/>
            </a:endParaRPr>
          </a:p>
        </p:txBody>
      </p:sp>
      <p:sp>
        <p:nvSpPr>
          <p:cNvPr id="40" name="文本框 39"/>
          <p:cNvSpPr txBox="1"/>
          <p:nvPr>
            <p:custDataLst>
              <p:tags r:id="rId12"/>
            </p:custDataLst>
          </p:nvPr>
        </p:nvSpPr>
        <p:spPr>
          <a:xfrm>
            <a:off x="7709553" y="4284886"/>
            <a:ext cx="3992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olidFill>
                  <a:schemeClr val="bg1"/>
                </a:solidFill>
                <a:latin typeface="+mj-ea"/>
                <a:ea typeface="+mj-ea"/>
                <a:sym typeface="+mn-ea"/>
              </a:rPr>
              <a:t>上海海事大学</a:t>
            </a:r>
            <a:r>
              <a:rPr lang="zh-CN" altLang="en-US" sz="2000" b="1">
                <a:solidFill>
                  <a:schemeClr val="bg1"/>
                </a:solidFill>
                <a:latin typeface="+mj-ea"/>
                <a:ea typeface="+mj-ea"/>
                <a:sym typeface="+mn-ea"/>
              </a:rPr>
              <a:t>科技感</a:t>
            </a:r>
            <a:r>
              <a:rPr lang="zh-CN" altLang="en-US" sz="2000" b="1">
                <a:solidFill>
                  <a:schemeClr val="bg1"/>
                </a:solidFill>
                <a:latin typeface="+mj-ea"/>
                <a:ea typeface="+mj-ea"/>
                <a:sym typeface="+mn-ea"/>
              </a:rPr>
              <a:t>极简会标模板</a:t>
            </a:r>
            <a:endParaRPr lang="zh-CN" altLang="en-US" sz="2000" b="1">
              <a:solidFill>
                <a:schemeClr val="bg1"/>
              </a:solidFill>
              <a:latin typeface="+mj-ea"/>
              <a:ea typeface="+mj-ea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500">
        <p15:prstTrans prst="drape"/>
      </p:transition>
    </mc:Choice>
    <mc:Fallback>
      <p:transition spd="slow">
        <p:fade/>
      </p:transition>
    </mc:Fallback>
  </mc:AlternateContent>
</p:sld>
</file>

<file path=ppt/tags/tag1.xml><?xml version="1.0" encoding="utf-8"?>
<p:tagLst xmlns:p="http://schemas.openxmlformats.org/presentationml/2006/main">
  <p:tag name="KSO_WM_DIAGRAM_VIRTUALLY_FRAME" val="{&quot;height&quot;:246.70661417322836,&quot;left&quot;:-237.5,&quot;top&quot;:170.5859842519685,&quot;width&quot;:1269.4}"/>
</p:tagLst>
</file>

<file path=ppt/tags/tag10.xml><?xml version="1.0" encoding="utf-8"?>
<p:tagLst xmlns:p="http://schemas.openxmlformats.org/presentationml/2006/main">
  <p:tag name="PA" val="v3.1.0"/>
  <p:tag name="KSO_WM_DIAGRAM_VIRTUALLY_FRAME" val="{&quot;height&quot;:246.70661417322836,&quot;left&quot;:-237.5,&quot;top&quot;:170.5859842519685,&quot;width&quot;:1269.4}"/>
</p:tagLst>
</file>

<file path=ppt/tags/tag11.xml><?xml version="1.0" encoding="utf-8"?>
<p:tagLst xmlns:p="http://schemas.openxmlformats.org/presentationml/2006/main">
  <p:tag name="KSO_WM_DIAGRAM_VIRTUALLY_FRAME" val="{&quot;height&quot;:246.70661417322836,&quot;left&quot;:-237.5,&quot;top&quot;:170.5859842519685,&quot;width&quot;:1269.4}"/>
</p:tagLst>
</file>

<file path=ppt/tags/tag12.xml><?xml version="1.0" encoding="utf-8"?>
<p:tagLst xmlns:p="http://schemas.openxmlformats.org/presentationml/2006/main">
  <p:tag name="KSO_WM_DIAGRAM_VIRTUALLY_FRAME" val="{&quot;height&quot;:246.70661417322836,&quot;left&quot;:-237.5,&quot;top&quot;:170.5859842519685,&quot;width&quot;:1269.4}"/>
</p:tagLst>
</file>

<file path=ppt/tags/tag13.xml><?xml version="1.0" encoding="utf-8"?>
<p:tagLst xmlns:p="http://schemas.openxmlformats.org/presentationml/2006/main">
  <p:tag name="resource_record_key" val="{&quot;71&quot;:[76235680111]}"/>
</p:tagLst>
</file>

<file path=ppt/tags/tag2.xml><?xml version="1.0" encoding="utf-8"?>
<p:tagLst xmlns:p="http://schemas.openxmlformats.org/presentationml/2006/main">
  <p:tag name="KSO_WM_DIAGRAM_VIRTUALLY_FRAME" val="{&quot;height&quot;:246.70661417322836,&quot;left&quot;:-237.5,&quot;top&quot;:170.5859842519685,&quot;width&quot;:1269.4}"/>
</p:tagLst>
</file>

<file path=ppt/tags/tag3.xml><?xml version="1.0" encoding="utf-8"?>
<p:tagLst xmlns:p="http://schemas.openxmlformats.org/presentationml/2006/main">
  <p:tag name="KSO_WM_DIAGRAM_VIRTUALLY_FRAME" val="{&quot;height&quot;:246.70661417322836,&quot;left&quot;:-237.5,&quot;top&quot;:170.5859842519685,&quot;width&quot;:1269.4}"/>
</p:tagLst>
</file>

<file path=ppt/tags/tag4.xml><?xml version="1.0" encoding="utf-8"?>
<p:tagLst xmlns:p="http://schemas.openxmlformats.org/presentationml/2006/main">
  <p:tag name="KSO_WM_DIAGRAM_VIRTUALLY_FRAME" val="{&quot;height&quot;:246.70661417322836,&quot;left&quot;:-237.5,&quot;top&quot;:170.5859842519685,&quot;width&quot;:1269.4}"/>
</p:tagLst>
</file>

<file path=ppt/tags/tag5.xml><?xml version="1.0" encoding="utf-8"?>
<p:tagLst xmlns:p="http://schemas.openxmlformats.org/presentationml/2006/main">
  <p:tag name="KSO_WM_DIAGRAM_VIRTUALLY_FRAME" val="{&quot;height&quot;:246.70661417322836,&quot;left&quot;:-237.5,&quot;top&quot;:170.5859842519685,&quot;width&quot;:1269.4}"/>
</p:tagLst>
</file>

<file path=ppt/tags/tag6.xml><?xml version="1.0" encoding="utf-8"?>
<p:tagLst xmlns:p="http://schemas.openxmlformats.org/presentationml/2006/main">
  <p:tag name="KSO_WM_DIAGRAM_VIRTUALLY_FRAME" val="{&quot;height&quot;:246.70661417322836,&quot;left&quot;:-237.5,&quot;top&quot;:170.5859842519685,&quot;width&quot;:1269.4}"/>
</p:tagLst>
</file>

<file path=ppt/tags/tag7.xml><?xml version="1.0" encoding="utf-8"?>
<p:tagLst xmlns:p="http://schemas.openxmlformats.org/presentationml/2006/main">
  <p:tag name="KSO_WM_DIAGRAM_VIRTUALLY_FRAME" val="{&quot;height&quot;:246.70661417322836,&quot;left&quot;:-237.5,&quot;top&quot;:170.5859842519685,&quot;width&quot;:1269.4}"/>
</p:tagLst>
</file>

<file path=ppt/tags/tag8.xml><?xml version="1.0" encoding="utf-8"?>
<p:tagLst xmlns:p="http://schemas.openxmlformats.org/presentationml/2006/main">
  <p:tag name="KSO_WM_DIAGRAM_VIRTUALLY_FRAME" val="{&quot;height&quot;:246.70661417322836,&quot;left&quot;:-237.5,&quot;top&quot;:170.5859842519685,&quot;width&quot;:1269.4}"/>
</p:tagLst>
</file>

<file path=ppt/tags/tag9.xml><?xml version="1.0" encoding="utf-8"?>
<p:tagLst xmlns:p="http://schemas.openxmlformats.org/presentationml/2006/main">
  <p:tag name="PA" val="v3.1.0"/>
  <p:tag name="KSO_WM_DIAGRAM_VIRTUALLY_FRAME" val="{&quot;height&quot;:246.70661417322836,&quot;left&quot;:-237.5,&quot;top&quot;:170.5859842519685,&quot;width&quot;:1269.4}"/>
</p:tagLst>
</file>

<file path=ppt/theme/theme1.xml><?xml version="1.0" encoding="utf-8"?>
<a:theme xmlns:a="http://schemas.openxmlformats.org/drawingml/2006/main" name="基本版式">
  <a:themeElements>
    <a:clrScheme name="自定义 1">
      <a:dk1>
        <a:sysClr val="windowText" lastClr="000000"/>
      </a:dk1>
      <a:lt1>
        <a:sysClr val="window" lastClr="FFFFFF"/>
      </a:lt1>
      <a:dk2>
        <a:srgbClr val="304672"/>
      </a:dk2>
      <a:lt2>
        <a:srgbClr val="2D7AD4"/>
      </a:lt2>
      <a:accent1>
        <a:srgbClr val="1480E9"/>
      </a:accent1>
      <a:accent2>
        <a:srgbClr val="304672"/>
      </a:accent2>
      <a:accent3>
        <a:srgbClr val="F39C11"/>
      </a:accent3>
      <a:accent4>
        <a:srgbClr val="3FAEFB"/>
      </a:accent4>
      <a:accent5>
        <a:srgbClr val="67BD84"/>
      </a:accent5>
      <a:accent6>
        <a:srgbClr val="DA6458"/>
      </a:accent6>
      <a:hlink>
        <a:srgbClr val="0563C1"/>
      </a:hlink>
      <a:folHlink>
        <a:srgbClr val="954F72"/>
      </a:folHlink>
    </a:clrScheme>
    <a:fontScheme name="自定标准字体">
      <a:majorFont>
        <a:latin typeface="Impact"/>
        <a:ea typeface="微软雅黑"/>
        <a:cs typeface=""/>
      </a:majorFont>
      <a:minorFont>
        <a:latin typeface="Arial"/>
        <a:ea typeface="微软雅黑 Light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基本版式">
  <a:themeElements>
    <a:clrScheme name="">
      <a:dk1>
        <a:srgbClr val="000000"/>
      </a:dk1>
      <a:lt1>
        <a:srgbClr val="FFFFFF"/>
      </a:lt1>
      <a:dk2>
        <a:srgbClr val="161627"/>
      </a:dk2>
      <a:lt2>
        <a:srgbClr val="FBFBFA"/>
      </a:lt2>
      <a:accent1>
        <a:srgbClr val="7C3BA3"/>
      </a:accent1>
      <a:accent2>
        <a:srgbClr val="B48ACA"/>
      </a:accent2>
      <a:accent3>
        <a:srgbClr val="584648"/>
      </a:accent3>
      <a:accent4>
        <a:srgbClr val="AEA892"/>
      </a:accent4>
      <a:accent5>
        <a:srgbClr val="979B9E"/>
      </a:accent5>
      <a:accent6>
        <a:srgbClr val="2F3184"/>
      </a:accent6>
      <a:hlink>
        <a:srgbClr val="0026E5"/>
      </a:hlink>
      <a:folHlink>
        <a:srgbClr val="7E1FAD"/>
      </a:folHlink>
    </a:clrScheme>
    <a:fontScheme name="自定标准字体">
      <a:majorFont>
        <a:latin typeface="Impact"/>
        <a:ea typeface="微软雅黑"/>
        <a:cs typeface=""/>
      </a:majorFont>
      <a:minorFont>
        <a:latin typeface="Arial"/>
        <a:ea typeface="微软雅黑 Light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147</Words>
  <Application>WPS 演示</Application>
  <PresentationFormat>宽屏</PresentationFormat>
  <Paragraphs>26</Paragraphs>
  <Slides>2</Slides>
  <Notes>27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2</vt:i4>
      </vt:variant>
    </vt:vector>
  </HeadingPairs>
  <TitlesOfParts>
    <vt:vector size="14" baseType="lpstr">
      <vt:lpstr>Arial</vt:lpstr>
      <vt:lpstr>宋体</vt:lpstr>
      <vt:lpstr>Wingdings</vt:lpstr>
      <vt:lpstr>微软雅黑</vt:lpstr>
      <vt:lpstr>Arial Unicode MS</vt:lpstr>
      <vt:lpstr>微软雅黑 Light</vt:lpstr>
      <vt:lpstr>等线</vt:lpstr>
      <vt:lpstr>Impact</vt:lpstr>
      <vt:lpstr>Calibri</vt:lpstr>
      <vt:lpstr>怀里猫拼音体</vt:lpstr>
      <vt:lpstr>基本版式</vt:lpstr>
      <vt:lpstr>1_基本版式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Windows 用户</dc:creator>
  <cp:lastModifiedBy>疯狂的南瓜</cp:lastModifiedBy>
  <cp:revision>202</cp:revision>
  <dcterms:created xsi:type="dcterms:W3CDTF">2014-12-24T03:19:00Z</dcterms:created>
  <dcterms:modified xsi:type="dcterms:W3CDTF">2025-11-07T05:31:33Z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2052-12.1.0.23542</vt:lpwstr>
  </property>
  <property fmtid="{D5CDD505-2E9C-101B-9397-08002B2CF9AE}" pid="3" name="KSOTemplateUUID">
    <vt:lpwstr>v1.0_mb_CdRFxFwGpSdns/yCCcR5IQ==</vt:lpwstr>
  </property>
  <property fmtid="{D5CDD505-2E9C-101B-9397-08002B2CF9AE}" pid="4" name="ICV">
    <vt:lpwstr>37734BD9959D40559690D97CF38BC2B2_13</vt:lpwstr>
  </property>
</Properties>
</file>