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316" r:id="rId3"/>
    <p:sldId id="317" r:id="rId4"/>
  </p:sldIdLst>
  <p:sldSz cx="12192000" cy="6858000"/>
  <p:notesSz cx="6858000" cy="9144000"/>
  <p:embeddedFontLst>
    <p:embeddedFont>
      <p:font typeface="汉仪旗黑-55简" panose="00020600040101010101" charset="-128"/>
      <p:regular r:id="rId10"/>
    </p:embeddedFont>
    <p:embeddedFont>
      <p:font typeface="微软雅黑" panose="020B0503020204020204" charset="-122"/>
      <p:regular r:id="rId11"/>
      <p:bold r:id="rId12"/>
    </p:embeddedFont>
  </p:embeddedFontLst>
  <p:custDataLst>
    <p:tags r:id="rId1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AA4"/>
    <a:srgbClr val="580000"/>
    <a:srgbClr val="7A0000"/>
    <a:srgbClr val="FEE0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5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gs" Target="tags/tag17.xml"/><Relationship Id="rId12" Type="http://schemas.openxmlformats.org/officeDocument/2006/relationships/font" Target="fonts/font3.fntdata"/><Relationship Id="rId11" Type="http://schemas.openxmlformats.org/officeDocument/2006/relationships/font" Target="fonts/font2.fntdata"/><Relationship Id="rId10" Type="http://schemas.openxmlformats.org/officeDocument/2006/relationships/font" Target="fonts/font1.fntdata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汉仪旗黑-55简" panose="00020600040101010101" charset="-128"/>
              <a:ea typeface="汉仪旗黑-55简" panose="00020600040101010101" charset="-128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汉仪旗黑-55简" panose="00020600040101010101" charset="-128"/>
              </a:rPr>
            </a:fld>
            <a:endParaRPr lang="zh-CN" altLang="en-US">
              <a:latin typeface="汉仪旗黑-55简" panose="00020600040101010101" charset="-128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汉仪旗黑-55简" panose="00020600040101010101" charset="-128"/>
              <a:ea typeface="汉仪旗黑-55简" panose="00020600040101010101" charset="-128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汉仪旗黑-55简" panose="00020600040101010101" charset="-128"/>
              </a:rPr>
            </a:fld>
            <a:endParaRPr lang="zh-CN" altLang="en-US">
              <a:latin typeface="汉仪旗黑-55简" panose="00020600040101010101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汉仪旗黑-55简" panose="00020600040101010101" charset="-128"/>
                <a:ea typeface="汉仪旗黑-55简" panose="00020600040101010101" charset="-128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汉仪旗黑-55简" panose="00020600040101010101" charset="-128"/>
                <a:ea typeface="汉仪旗黑-55简" panose="00020600040101010101" charset="-128"/>
              </a:defRPr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汉仪旗黑-55简" panose="00020600040101010101" charset="-128"/>
                <a:ea typeface="汉仪旗黑-55简" panose="00020600040101010101" charset="-128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汉仪旗黑-55简" panose="00020600040101010101" charset="-128"/>
                <a:ea typeface="汉仪旗黑-55简" panose="00020600040101010101" charset="-128"/>
              </a:defRPr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汉仪旗黑-55简" panose="00020600040101010101" charset="-128"/>
        <a:ea typeface="汉仪旗黑-55简" panose="00020600040101010101" charset="-128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汉仪旗黑-55简" panose="00020600040101010101" charset="-128"/>
        <a:ea typeface="汉仪旗黑-55简" panose="00020600040101010101" charset="-128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汉仪旗黑-55简" panose="00020600040101010101" charset="-128"/>
        <a:ea typeface="汉仪旗黑-55简" panose="00020600040101010101" charset="-128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汉仪旗黑-55简" panose="00020600040101010101" charset="-128"/>
        <a:ea typeface="汉仪旗黑-55简" panose="00020600040101010101" charset="-128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汉仪旗黑-55简" panose="00020600040101010101" charset="-128"/>
        <a:ea typeface="汉仪旗黑-55简" panose="00020600040101010101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7B7EE-5919-4D81-8D23-0810680961C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CFCE1-94EC-4F86-922E-9B2E3F1808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DA330-99E0-4B4D-9C61-82CFEE5A232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02866-32EA-4EDE-B1EF-E5D366E4AC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ripple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汉仪旗黑-55简" panose="00020600040101010101" charset="-128"/>
                <a:ea typeface="汉仪旗黑-55简" panose="00020600040101010101" charset="-128"/>
              </a:defRPr>
            </a:lvl1pPr>
          </a:lstStyle>
          <a:p>
            <a:fld id="{52B7B7EE-5919-4D81-8D23-0810680961C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汉仪旗黑-55简" panose="00020600040101010101" charset="-128"/>
                <a:ea typeface="汉仪旗黑-55简" panose="00020600040101010101" charset="-128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汉仪旗黑-55简" panose="00020600040101010101" charset="-128"/>
                <a:ea typeface="汉仪旗黑-55简" panose="00020600040101010101" charset="-128"/>
              </a:defRPr>
            </a:lvl1pPr>
          </a:lstStyle>
          <a:p>
            <a:fld id="{B4ECFCE1-94EC-4F86-922E-9B2E3F1808D9}" type="slidenum">
              <a:rPr lang="zh-CN" altLang="en-US" smtClean="0"/>
            </a:fld>
            <a:endParaRPr lang="zh-CN" altLang="en-US"/>
          </a:p>
        </p:txBody>
      </p:sp>
      <p:pic>
        <p:nvPicPr>
          <p:cNvPr id="10" name="图片 9" descr="a8705a9d-512e-44bd-8d28-7df9cb4c12ed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-635"/>
            <a:ext cx="12192000" cy="685863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汉仪旗黑-55简" panose="00020600040101010101" charset="-128"/>
          <a:ea typeface="汉仪旗黑-55简" panose="00020600040101010101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汉仪旗黑-55简" panose="00020600040101010101" charset="-128"/>
          <a:ea typeface="汉仪旗黑-55简" panose="00020600040101010101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汉仪旗黑-55简" panose="00020600040101010101" charset="-128"/>
          <a:ea typeface="汉仪旗黑-55简" panose="00020600040101010101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汉仪旗黑-55简" panose="00020600040101010101" charset="-128"/>
          <a:ea typeface="汉仪旗黑-55简" panose="00020600040101010101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汉仪旗黑-55简" panose="00020600040101010101" charset="-128"/>
          <a:ea typeface="汉仪旗黑-55简" panose="00020600040101010101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汉仪旗黑-55简" panose="00020600040101010101" charset="-128"/>
          <a:ea typeface="汉仪旗黑-55简" panose="00020600040101010101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7" Type="http://schemas.openxmlformats.org/officeDocument/2006/relationships/slideLayout" Target="../slideLayouts/slideLayout1.xml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" name="矩形 24"/>
          <p:cNvSpPr/>
          <p:nvPr/>
        </p:nvSpPr>
        <p:spPr>
          <a:xfrm>
            <a:off x="477520" y="1877695"/>
            <a:ext cx="11236960" cy="1106805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p>
            <a:pPr lvl="0" algn="ctr">
              <a:buClrTx/>
              <a:buSzTx/>
              <a:buFontTx/>
            </a:pPr>
            <a:r>
              <a:rPr lang="zh-CN" altLang="en-US" sz="6600" b="1" dirty="0">
                <a:ln w="6350">
                  <a:noFill/>
                </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97000">
                      <a:srgbClr val="FEE06E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上海海事大学红色会标模板</a:t>
            </a:r>
            <a:endParaRPr lang="zh-CN" altLang="en-US" sz="6600" b="1" dirty="0">
              <a:ln w="6350">
                <a:noFill/>
              </a:ln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97000">
                    <a:srgbClr val="FEE06E"/>
                  </a:gs>
                </a:gsLst>
                <a:lin ang="5400000" scaled="0"/>
              </a:gradFill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753295" y="3346463"/>
            <a:ext cx="4684140" cy="737235"/>
          </a:xfrm>
          <a:prstGeom prst="rect">
            <a:avLst/>
          </a:prstGeom>
        </p:spPr>
        <p:txBody>
          <a:bodyPr wrap="square">
            <a:spAutoFit/>
          </a:bodyPr>
          <a:p>
            <a:pPr algn="ctr">
              <a:lnSpc>
                <a:spcPct val="150000"/>
              </a:lnSpc>
            </a:pPr>
            <a:r>
              <a:rPr lang="en-US" altLang="zh-CN" sz="2800" b="1" dirty="0">
                <a:solidFill>
                  <a:srgbClr val="FFEAA4"/>
                </a:solidFill>
                <a:latin typeface="微软雅黑" panose="020B0503020204020204" charset="-122"/>
                <a:ea typeface="微软雅黑" panose="020B0503020204020204" charset="-122"/>
                <a:cs typeface="汉仪旗黑-55简" panose="00020600040101010101" charset="-128"/>
                <a:sym typeface="汉仪旗黑-55简" panose="00020600040101010101" charset="-128"/>
              </a:rPr>
              <a:t>2026</a:t>
            </a:r>
            <a:r>
              <a:rPr lang="zh-CN" altLang="en-US" sz="2800" b="1" dirty="0">
                <a:solidFill>
                  <a:srgbClr val="FFEAA4"/>
                </a:solidFill>
                <a:latin typeface="微软雅黑" panose="020B0503020204020204" charset="-122"/>
                <a:ea typeface="微软雅黑" panose="020B0503020204020204" charset="-122"/>
                <a:cs typeface="汉仪旗黑-55简" panose="00020600040101010101" charset="-128"/>
                <a:sym typeface="汉仪旗黑-55简" panose="00020600040101010101" charset="-128"/>
              </a:rPr>
              <a:t>年</a:t>
            </a:r>
            <a:r>
              <a:rPr lang="en-US" altLang="zh-CN" sz="2800" b="1" dirty="0">
                <a:solidFill>
                  <a:srgbClr val="FFEAA4"/>
                </a:solidFill>
                <a:latin typeface="微软雅黑" panose="020B0503020204020204" charset="-122"/>
                <a:ea typeface="微软雅黑" panose="020B0503020204020204" charset="-122"/>
                <a:cs typeface="汉仪旗黑-55简" panose="00020600040101010101" charset="-128"/>
                <a:sym typeface="汉仪旗黑-55简" panose="00020600040101010101" charset="-128"/>
              </a:rPr>
              <a:t>X</a:t>
            </a:r>
            <a:r>
              <a:rPr lang="zh-CN" altLang="en-US" sz="2800" b="1" dirty="0">
                <a:solidFill>
                  <a:srgbClr val="FFEAA4"/>
                </a:solidFill>
                <a:latin typeface="微软雅黑" panose="020B0503020204020204" charset="-122"/>
                <a:ea typeface="微软雅黑" panose="020B0503020204020204" charset="-122"/>
                <a:cs typeface="汉仪旗黑-55简" panose="00020600040101010101" charset="-128"/>
                <a:sym typeface="汉仪旗黑-55简" panose="00020600040101010101" charset="-128"/>
              </a:rPr>
              <a:t>月</a:t>
            </a:r>
            <a:r>
              <a:rPr lang="en-US" altLang="zh-CN" sz="2800" b="1" dirty="0">
                <a:solidFill>
                  <a:srgbClr val="FFEAA4"/>
                </a:solidFill>
                <a:latin typeface="微软雅黑" panose="020B0503020204020204" charset="-122"/>
                <a:ea typeface="微软雅黑" panose="020B0503020204020204" charset="-122"/>
                <a:cs typeface="汉仪旗黑-55简" panose="00020600040101010101" charset="-128"/>
                <a:sym typeface="汉仪旗黑-55简" panose="00020600040101010101" charset="-128"/>
              </a:rPr>
              <a:t>X</a:t>
            </a:r>
            <a:r>
              <a:rPr lang="zh-CN" altLang="en-US" sz="2800" b="1" dirty="0">
                <a:solidFill>
                  <a:srgbClr val="FFEAA4"/>
                </a:solidFill>
                <a:latin typeface="微软雅黑" panose="020B0503020204020204" charset="-122"/>
                <a:ea typeface="微软雅黑" panose="020B0503020204020204" charset="-122"/>
                <a:cs typeface="汉仪旗黑-55简" panose="00020600040101010101" charset="-128"/>
                <a:sym typeface="汉仪旗黑-55简" panose="00020600040101010101" charset="-128"/>
              </a:rPr>
              <a:t>日</a:t>
            </a:r>
            <a:endParaRPr lang="zh-CN" altLang="en-US" sz="2800" b="1" dirty="0">
              <a:solidFill>
                <a:srgbClr val="FFEAA4"/>
              </a:solidFill>
              <a:latin typeface="微软雅黑" panose="020B0503020204020204" charset="-122"/>
              <a:ea typeface="微软雅黑" panose="020B0503020204020204" charset="-122"/>
              <a:cs typeface="汉仪旗黑-55简" panose="00020600040101010101" charset="-128"/>
              <a:sym typeface="汉仪旗黑-55简" panose="00020600040101010101" charset="-128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824415" y="4324998"/>
            <a:ext cx="4684140" cy="645160"/>
          </a:xfrm>
          <a:prstGeom prst="rect">
            <a:avLst/>
          </a:prstGeom>
        </p:spPr>
        <p:txBody>
          <a:bodyPr wrap="square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rgbClr val="FFEAA4"/>
                </a:solidFill>
                <a:latin typeface="微软雅黑" panose="020B0503020204020204" charset="-122"/>
                <a:ea typeface="微软雅黑" panose="020B0503020204020204" charset="-122"/>
                <a:cs typeface="汉仪旗黑-55简" panose="00020600040101010101" charset="-128"/>
                <a:sym typeface="汉仪旗黑-55简" panose="00020600040101010101" charset="-128"/>
              </a:rPr>
              <a:t>上海海事大学临港</a:t>
            </a:r>
            <a:r>
              <a:rPr lang="en-US" altLang="zh-CN" sz="2400" b="1" dirty="0">
                <a:solidFill>
                  <a:srgbClr val="FFEAA4"/>
                </a:solidFill>
                <a:latin typeface="微软雅黑" panose="020B0503020204020204" charset="-122"/>
                <a:ea typeface="微软雅黑" panose="020B0503020204020204" charset="-122"/>
                <a:cs typeface="汉仪旗黑-55简" panose="00020600040101010101" charset="-128"/>
                <a:sym typeface="汉仪旗黑-55简" panose="00020600040101010101" charset="-128"/>
              </a:rPr>
              <a:t>/</a:t>
            </a:r>
            <a:r>
              <a:rPr lang="zh-CN" altLang="en-US" sz="2400" b="1" dirty="0">
                <a:solidFill>
                  <a:srgbClr val="FFEAA4"/>
                </a:solidFill>
                <a:latin typeface="微软雅黑" panose="020B0503020204020204" charset="-122"/>
                <a:ea typeface="微软雅黑" panose="020B0503020204020204" charset="-122"/>
                <a:cs typeface="汉仪旗黑-55简" panose="00020600040101010101" charset="-128"/>
                <a:sym typeface="汉仪旗黑-55简" panose="00020600040101010101" charset="-128"/>
              </a:rPr>
              <a:t>港湾校区</a:t>
            </a:r>
            <a:endParaRPr lang="zh-CN" altLang="en-US" sz="2400" b="1" dirty="0">
              <a:solidFill>
                <a:srgbClr val="FFEAA4"/>
              </a:solidFill>
              <a:latin typeface="微软雅黑" panose="020B0503020204020204" charset="-122"/>
              <a:ea typeface="微软雅黑" panose="020B0503020204020204" charset="-122"/>
              <a:cs typeface="汉仪旗黑-55简" panose="00020600040101010101" charset="-128"/>
              <a:sym typeface="汉仪旗黑-55简" panose="00020600040101010101" charset="-128"/>
            </a:endParaRPr>
          </a:p>
        </p:txBody>
      </p:sp>
      <p:pic>
        <p:nvPicPr>
          <p:cNvPr id="3" name="图片 2" descr="logo"/>
          <p:cNvPicPr>
            <a:picLocks noChangeAspect="1"/>
          </p:cNvPicPr>
          <p:nvPr/>
        </p:nvPicPr>
        <p:blipFill>
          <a:blip r:embed="rId1">
            <a:biLevel thresh="50000"/>
          </a:blip>
          <a:stretch>
            <a:fillRect/>
          </a:stretch>
        </p:blipFill>
        <p:spPr>
          <a:xfrm>
            <a:off x="4019550" y="478790"/>
            <a:ext cx="3929380" cy="9347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rippl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31"/>
          <p:cNvSpPr txBox="1"/>
          <p:nvPr/>
        </p:nvSpPr>
        <p:spPr>
          <a:xfrm>
            <a:off x="4441317" y="286990"/>
            <a:ext cx="3218180" cy="1014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6400">
                <a:gradFill flip="none" rotWithShape="1">
                  <a:gsLst>
                    <a:gs pos="0">
                      <a:srgbClr val="C00000"/>
                    </a:gs>
                    <a:gs pos="6000">
                      <a:srgbClr val="131D7E"/>
                    </a:gs>
                    <a:gs pos="31000">
                      <a:srgbClr val="151C83"/>
                    </a:gs>
                    <a:gs pos="47000">
                      <a:srgbClr val="C00000"/>
                    </a:gs>
                    <a:gs pos="100000">
                      <a:srgbClr val="C00000"/>
                    </a:gs>
                  </a:gsLst>
                  <a:lin ang="0" scaled="1"/>
                  <a:tileRect/>
                </a:gradFill>
                <a:latin typeface="方正粗谭黑简体" panose="02000000000000000000" pitchFamily="2" charset="-122"/>
                <a:ea typeface="方正粗谭黑简体" panose="02000000000000000000" pitchFamily="2" charset="-122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buClrTx/>
              <a:buSzTx/>
              <a:buFontTx/>
            </a:pPr>
            <a:r>
              <a:rPr lang="en-US" altLang="zh-CN" sz="6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目 录</a:t>
            </a:r>
            <a:endParaRPr lang="en-US" altLang="zh-CN" sz="60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sp>
        <p:nvSpPr>
          <p:cNvPr id="19" name="文本框 32"/>
          <p:cNvSpPr txBox="1"/>
          <p:nvPr/>
        </p:nvSpPr>
        <p:spPr>
          <a:xfrm>
            <a:off x="4871972" y="1301869"/>
            <a:ext cx="2673127" cy="5219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CONTENTS</a:t>
            </a:r>
            <a:endParaRPr lang="en-US" altLang="zh-CN" sz="28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0" name="圆角矩形 19"/>
          <p:cNvSpPr/>
          <p:nvPr>
            <p:custDataLst>
              <p:tags r:id="rId1"/>
            </p:custDataLst>
          </p:nvPr>
        </p:nvSpPr>
        <p:spPr>
          <a:xfrm>
            <a:off x="1527455" y="2207453"/>
            <a:ext cx="676894" cy="67689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 smtClean="0">
                <a:effectLst/>
                <a:latin typeface="汉仪雅酷黑 75W" panose="020B0804020202020204" charset="-122"/>
                <a:ea typeface="汉仪雅酷黑 75W" panose="020B0804020202020204" charset="-122"/>
              </a:rPr>
              <a:t>1</a:t>
            </a:r>
            <a:endParaRPr lang="en-US" altLang="zh-CN" sz="2400" dirty="0" smtClean="0">
              <a:effectLst/>
              <a:latin typeface="汉仪雅酷黑 75W" panose="020B0804020202020204" charset="-122"/>
              <a:ea typeface="汉仪雅酷黑 75W" panose="020B0804020202020204" charset="-122"/>
            </a:endParaRPr>
          </a:p>
        </p:txBody>
      </p:sp>
      <p:sp>
        <p:nvSpPr>
          <p:cNvPr id="21" name="圆角矩形 20"/>
          <p:cNvSpPr/>
          <p:nvPr>
            <p:custDataLst>
              <p:tags r:id="rId2"/>
            </p:custDataLst>
          </p:nvPr>
        </p:nvSpPr>
        <p:spPr>
          <a:xfrm>
            <a:off x="1527455" y="3731676"/>
            <a:ext cx="676894" cy="67689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 smtClean="0">
                <a:effectLst/>
                <a:latin typeface="汉仪雅酷黑 75W" panose="020B0804020202020204" charset="-122"/>
                <a:ea typeface="汉仪雅酷黑 75W" panose="020B0804020202020204" charset="-122"/>
              </a:rPr>
              <a:t>2</a:t>
            </a:r>
            <a:endParaRPr lang="en-US" altLang="zh-CN" sz="2400" dirty="0" smtClean="0">
              <a:effectLst/>
              <a:latin typeface="汉仪雅酷黑 75W" panose="020B0804020202020204" charset="-122"/>
              <a:ea typeface="汉仪雅酷黑 75W" panose="020B0804020202020204" charset="-122"/>
            </a:endParaRPr>
          </a:p>
        </p:txBody>
      </p:sp>
      <p:sp>
        <p:nvSpPr>
          <p:cNvPr id="22" name="圆角矩形 21"/>
          <p:cNvSpPr/>
          <p:nvPr>
            <p:custDataLst>
              <p:tags r:id="rId3"/>
            </p:custDataLst>
          </p:nvPr>
        </p:nvSpPr>
        <p:spPr>
          <a:xfrm>
            <a:off x="6713405" y="2207453"/>
            <a:ext cx="676894" cy="67689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 smtClean="0">
                <a:effectLst/>
                <a:latin typeface="汉仪雅酷黑 75W" panose="020B0804020202020204" charset="-122"/>
                <a:ea typeface="汉仪雅酷黑 75W" panose="020B0804020202020204" charset="-122"/>
              </a:rPr>
              <a:t>3</a:t>
            </a:r>
            <a:endParaRPr lang="en-US" altLang="zh-CN" sz="2400" dirty="0" smtClean="0">
              <a:effectLst/>
              <a:latin typeface="汉仪雅酷黑 75W" panose="020B0804020202020204" charset="-122"/>
              <a:ea typeface="汉仪雅酷黑 75W" panose="020B0804020202020204" charset="-122"/>
            </a:endParaRPr>
          </a:p>
        </p:txBody>
      </p:sp>
      <p:sp>
        <p:nvSpPr>
          <p:cNvPr id="23" name="圆角矩形 22"/>
          <p:cNvSpPr/>
          <p:nvPr>
            <p:custDataLst>
              <p:tags r:id="rId4"/>
            </p:custDataLst>
          </p:nvPr>
        </p:nvSpPr>
        <p:spPr>
          <a:xfrm>
            <a:off x="6713405" y="3727634"/>
            <a:ext cx="676894" cy="67689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 smtClean="0">
                <a:effectLst/>
                <a:latin typeface="汉仪雅酷黑 75W" panose="020B0804020202020204" charset="-122"/>
                <a:ea typeface="汉仪雅酷黑 75W" panose="020B0804020202020204" charset="-122"/>
              </a:rPr>
              <a:t>4</a:t>
            </a:r>
            <a:endParaRPr lang="en-US" altLang="zh-CN" sz="2400" dirty="0" smtClean="0">
              <a:effectLst/>
              <a:latin typeface="汉仪雅酷黑 75W" panose="020B0804020202020204" charset="-122"/>
              <a:ea typeface="汉仪雅酷黑 75W" panose="020B0804020202020204" charset="-122"/>
            </a:endParaRPr>
          </a:p>
        </p:txBody>
      </p:sp>
      <p:sp>
        <p:nvSpPr>
          <p:cNvPr id="24" name="圆角矩形 23"/>
          <p:cNvSpPr/>
          <p:nvPr>
            <p:custDataLst>
              <p:tags r:id="rId5"/>
            </p:custDataLst>
          </p:nvPr>
        </p:nvSpPr>
        <p:spPr>
          <a:xfrm>
            <a:off x="2509520" y="2207260"/>
            <a:ext cx="3105785" cy="67691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zh-CN" sz="2400" dirty="0" smtClean="0">
                <a:solidFill>
                  <a:schemeClr val="bg1"/>
                </a:solidFill>
                <a:effectLst/>
                <a:latin typeface="汉仪雅酷黑 75W" panose="020B0804020202020204" charset="-122"/>
                <a:ea typeface="汉仪雅酷黑 75W" panose="020B0804020202020204" charset="-122"/>
                <a:cs typeface="汉仪粗宋简" panose="02010600000101010101" charset="-122"/>
                <a:sym typeface="Arial" panose="020B0604020202020204" pitchFamily="34" charset="0"/>
              </a:rPr>
              <a:t>工作背景</a:t>
            </a:r>
            <a:endParaRPr lang="zh-CN" altLang="zh-CN" sz="2400" dirty="0" smtClean="0">
              <a:solidFill>
                <a:schemeClr val="bg1"/>
              </a:solidFill>
              <a:effectLst/>
              <a:latin typeface="汉仪雅酷黑 75W" panose="020B0804020202020204" charset="-122"/>
              <a:ea typeface="汉仪雅酷黑 75W" panose="020B0804020202020204" charset="-122"/>
              <a:cs typeface="汉仪粗宋简" panose="02010600000101010101" charset="-122"/>
              <a:sym typeface="Arial" panose="020B0604020202020204" pitchFamily="34" charset="0"/>
            </a:endParaRPr>
          </a:p>
        </p:txBody>
      </p:sp>
      <p:sp>
        <p:nvSpPr>
          <p:cNvPr id="25" name="圆角矩形 24"/>
          <p:cNvSpPr/>
          <p:nvPr>
            <p:custDataLst>
              <p:tags r:id="rId6"/>
            </p:custDataLst>
          </p:nvPr>
        </p:nvSpPr>
        <p:spPr>
          <a:xfrm>
            <a:off x="2509520" y="3731895"/>
            <a:ext cx="3105785" cy="67691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dirty="0">
                <a:solidFill>
                  <a:schemeClr val="bg1"/>
                </a:solidFill>
                <a:effectLst/>
                <a:latin typeface="汉仪雅酷黑 75W" panose="020B0804020202020204" charset="-122"/>
                <a:ea typeface="汉仪雅酷黑 75W" panose="020B0804020202020204" charset="-122"/>
                <a:cs typeface="汉仪粗宋简" panose="02010600000101010101" charset="-122"/>
                <a:sym typeface="Arial" panose="020B0604020202020204" pitchFamily="34" charset="0"/>
              </a:rPr>
              <a:t>工会工作目标</a:t>
            </a:r>
            <a:endParaRPr lang="zh-CN" altLang="en-US" sz="2400" dirty="0">
              <a:solidFill>
                <a:schemeClr val="bg1"/>
              </a:solidFill>
              <a:effectLst/>
              <a:latin typeface="汉仪雅酷黑 75W" panose="020B0804020202020204" charset="-122"/>
              <a:ea typeface="汉仪雅酷黑 75W" panose="020B0804020202020204" charset="-122"/>
              <a:cs typeface="汉仪粗宋简" panose="02010600000101010101" charset="-122"/>
              <a:sym typeface="Arial" panose="020B0604020202020204" pitchFamily="34" charset="0"/>
            </a:endParaRPr>
          </a:p>
        </p:txBody>
      </p:sp>
      <p:sp>
        <p:nvSpPr>
          <p:cNvPr id="26" name="圆角矩形 25"/>
          <p:cNvSpPr/>
          <p:nvPr>
            <p:custDataLst>
              <p:tags r:id="rId7"/>
            </p:custDataLst>
          </p:nvPr>
        </p:nvSpPr>
        <p:spPr>
          <a:xfrm>
            <a:off x="7682865" y="2207260"/>
            <a:ext cx="3105785" cy="67691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dirty="0">
                <a:solidFill>
                  <a:schemeClr val="bg1"/>
                </a:solidFill>
                <a:effectLst/>
                <a:latin typeface="汉仪雅酷黑 75W" panose="020B0804020202020204" charset="-122"/>
                <a:ea typeface="汉仪雅酷黑 75W" panose="020B0804020202020204" charset="-122"/>
                <a:cs typeface="汉仪粗宋简" panose="02010600000101010101" charset="-122"/>
                <a:sym typeface="Arial" panose="020B0604020202020204" pitchFamily="34" charset="0"/>
              </a:rPr>
              <a:t>工作方法及过程</a:t>
            </a:r>
            <a:endParaRPr lang="zh-CN" altLang="en-US" sz="2400" dirty="0">
              <a:solidFill>
                <a:schemeClr val="bg1"/>
              </a:solidFill>
              <a:effectLst/>
              <a:latin typeface="汉仪雅酷黑 75W" panose="020B0804020202020204" charset="-122"/>
              <a:ea typeface="汉仪雅酷黑 75W" panose="020B0804020202020204" charset="-122"/>
              <a:cs typeface="汉仪粗宋简" panose="02010600000101010101" charset="-122"/>
              <a:sym typeface="Arial" panose="020B0604020202020204" pitchFamily="34" charset="0"/>
            </a:endParaRPr>
          </a:p>
        </p:txBody>
      </p:sp>
      <p:sp>
        <p:nvSpPr>
          <p:cNvPr id="27" name="圆角矩形 26"/>
          <p:cNvSpPr/>
          <p:nvPr>
            <p:custDataLst>
              <p:tags r:id="rId8"/>
            </p:custDataLst>
          </p:nvPr>
        </p:nvSpPr>
        <p:spPr>
          <a:xfrm>
            <a:off x="7682865" y="3727450"/>
            <a:ext cx="3105785" cy="67691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dirty="0">
                <a:solidFill>
                  <a:schemeClr val="bg1"/>
                </a:solidFill>
                <a:effectLst/>
                <a:latin typeface="汉仪雅酷黑 75W" panose="020B0804020202020204" charset="-122"/>
                <a:ea typeface="汉仪雅酷黑 75W" panose="020B0804020202020204" charset="-122"/>
                <a:cs typeface="汉仪粗宋简" panose="02010600000101010101" charset="-122"/>
                <a:sym typeface="Arial" panose="020B0604020202020204" pitchFamily="34" charset="0"/>
              </a:rPr>
              <a:t>实施效果及评估</a:t>
            </a:r>
            <a:endParaRPr lang="zh-CN" altLang="en-US" sz="2400" dirty="0">
              <a:solidFill>
                <a:schemeClr val="bg1"/>
              </a:solidFill>
              <a:effectLst/>
              <a:latin typeface="汉仪雅酷黑 75W" panose="020B0804020202020204" charset="-122"/>
              <a:ea typeface="汉仪雅酷黑 75W" panose="020B0804020202020204" charset="-122"/>
              <a:cs typeface="汉仪粗宋简" panose="02010600000101010101" charset="-122"/>
              <a:sym typeface="Arial" panose="020B0604020202020204" pitchFamily="34" charset="0"/>
            </a:endParaRPr>
          </a:p>
        </p:txBody>
      </p:sp>
      <p:sp>
        <p:nvSpPr>
          <p:cNvPr id="2" name="等腰三角形 1"/>
          <p:cNvSpPr/>
          <p:nvPr>
            <p:custDataLst>
              <p:tags r:id="rId9"/>
            </p:custDataLst>
          </p:nvPr>
        </p:nvSpPr>
        <p:spPr>
          <a:xfrm rot="5400000">
            <a:off x="2273935" y="2463165"/>
            <a:ext cx="165100" cy="165100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等腰三角形 2"/>
          <p:cNvSpPr/>
          <p:nvPr>
            <p:custDataLst>
              <p:tags r:id="rId10"/>
            </p:custDataLst>
          </p:nvPr>
        </p:nvSpPr>
        <p:spPr>
          <a:xfrm rot="5400000">
            <a:off x="7455535" y="2463165"/>
            <a:ext cx="165100" cy="165100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等腰三角形 3"/>
          <p:cNvSpPr/>
          <p:nvPr>
            <p:custDataLst>
              <p:tags r:id="rId11"/>
            </p:custDataLst>
          </p:nvPr>
        </p:nvSpPr>
        <p:spPr>
          <a:xfrm rot="5400000">
            <a:off x="2273935" y="3987165"/>
            <a:ext cx="165100" cy="165100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等腰三角形 4"/>
          <p:cNvSpPr/>
          <p:nvPr>
            <p:custDataLst>
              <p:tags r:id="rId12"/>
            </p:custDataLst>
          </p:nvPr>
        </p:nvSpPr>
        <p:spPr>
          <a:xfrm rot="5400000">
            <a:off x="7455535" y="3987165"/>
            <a:ext cx="165100" cy="165100"/>
          </a:xfrm>
          <a:prstGeom prst="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13"/>
            </p:custDataLst>
          </p:nvPr>
        </p:nvSpPr>
        <p:spPr>
          <a:xfrm>
            <a:off x="2499995" y="2960370"/>
            <a:ext cx="312420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sz="1600">
                <a:latin typeface="汉仪旗黑-55简" panose="00020600040101010101" charset="-128"/>
                <a:ea typeface="汉仪旗黑-55简" panose="00020600040101010101" charset="-128"/>
              </a:rPr>
              <a:t>Click here to add title content</a:t>
            </a:r>
            <a:endParaRPr lang="zh-CN" altLang="en-US" sz="1600">
              <a:latin typeface="汉仪旗黑-55简" panose="00020600040101010101" charset="-128"/>
              <a:ea typeface="汉仪旗黑-55简" panose="00020600040101010101" charset="-128"/>
            </a:endParaRPr>
          </a:p>
        </p:txBody>
      </p:sp>
      <p:sp>
        <p:nvSpPr>
          <p:cNvPr id="7" name="文本框 6"/>
          <p:cNvSpPr txBox="1"/>
          <p:nvPr>
            <p:custDataLst>
              <p:tags r:id="rId14"/>
            </p:custDataLst>
          </p:nvPr>
        </p:nvSpPr>
        <p:spPr>
          <a:xfrm>
            <a:off x="7694295" y="2960370"/>
            <a:ext cx="312420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sz="1600">
                <a:latin typeface="汉仪旗黑-55简" panose="00020600040101010101" charset="-128"/>
                <a:ea typeface="汉仪旗黑-55简" panose="00020600040101010101" charset="-128"/>
              </a:rPr>
              <a:t>Click here to add title content</a:t>
            </a:r>
            <a:endParaRPr lang="zh-CN" altLang="en-US" sz="1600">
              <a:latin typeface="汉仪旗黑-55简" panose="00020600040101010101" charset="-128"/>
              <a:ea typeface="汉仪旗黑-55简" panose="00020600040101010101" charset="-128"/>
            </a:endParaRPr>
          </a:p>
        </p:txBody>
      </p:sp>
      <p:sp>
        <p:nvSpPr>
          <p:cNvPr id="8" name="文本框 7"/>
          <p:cNvSpPr txBox="1"/>
          <p:nvPr>
            <p:custDataLst>
              <p:tags r:id="rId15"/>
            </p:custDataLst>
          </p:nvPr>
        </p:nvSpPr>
        <p:spPr>
          <a:xfrm>
            <a:off x="2499995" y="4446270"/>
            <a:ext cx="312420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sz="1600">
                <a:latin typeface="汉仪旗黑-55简" panose="00020600040101010101" charset="-128"/>
                <a:ea typeface="汉仪旗黑-55简" panose="00020600040101010101" charset="-128"/>
              </a:rPr>
              <a:t>Click here to add title content</a:t>
            </a:r>
            <a:endParaRPr lang="zh-CN" altLang="en-US" sz="1600">
              <a:latin typeface="汉仪旗黑-55简" panose="00020600040101010101" charset="-128"/>
              <a:ea typeface="汉仪旗黑-55简" panose="00020600040101010101" charset="-128"/>
            </a:endParaRPr>
          </a:p>
        </p:txBody>
      </p:sp>
      <p:sp>
        <p:nvSpPr>
          <p:cNvPr id="9" name="文本框 8"/>
          <p:cNvSpPr txBox="1"/>
          <p:nvPr>
            <p:custDataLst>
              <p:tags r:id="rId16"/>
            </p:custDataLst>
          </p:nvPr>
        </p:nvSpPr>
        <p:spPr>
          <a:xfrm>
            <a:off x="7694295" y="4446270"/>
            <a:ext cx="312420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sz="1600">
                <a:latin typeface="汉仪旗黑-55简" panose="00020600040101010101" charset="-128"/>
                <a:ea typeface="汉仪旗黑-55简" panose="00020600040101010101" charset="-128"/>
              </a:rPr>
              <a:t>Click here to add title content</a:t>
            </a:r>
            <a:endParaRPr lang="zh-CN" altLang="en-US" sz="1600">
              <a:latin typeface="汉仪旗黑-55简" panose="00020600040101010101" charset="-128"/>
              <a:ea typeface="汉仪旗黑-55简" panose="00020600040101010101" charset="-128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207.4,&quot;left&quot;:120.27204724409448,&quot;top&quot;:173.8,&quot;width&quot;:731.8779527559055}"/>
</p:tagLst>
</file>

<file path=ppt/tags/tag2.xml><?xml version="1.0" encoding="utf-8"?>
<p:tagLst xmlns:p="http://schemas.openxmlformats.org/presentationml/2006/main">
  <p:tag name="KSO_WM_DIAGRAM_VIRTUALLY_FRAME" val="{&quot;height&quot;:207.4,&quot;left&quot;:120.27204724409448,&quot;top&quot;:173.8,&quot;width&quot;:731.8779527559055}"/>
</p:tagLst>
</file>

<file path=ppt/tags/tag3.xml><?xml version="1.0" encoding="utf-8"?>
<p:tagLst xmlns:p="http://schemas.openxmlformats.org/presentationml/2006/main">
  <p:tag name="KSO_WM_DIAGRAM_VIRTUALLY_FRAME" val="{&quot;height&quot;:207.4,&quot;left&quot;:120.27204724409448,&quot;top&quot;:173.8,&quot;width&quot;:731.8779527559055}"/>
</p:tagLst>
</file>

<file path=ppt/tags/tag4.xml><?xml version="1.0" encoding="utf-8"?>
<p:tagLst xmlns:p="http://schemas.openxmlformats.org/presentationml/2006/main">
  <p:tag name="KSO_WM_DIAGRAM_VIRTUALLY_FRAME" val="{&quot;height&quot;:207.4,&quot;left&quot;:120.27204724409448,&quot;top&quot;:173.8,&quot;width&quot;:731.8779527559055}"/>
</p:tagLst>
</file>

<file path=ppt/tags/tag5.xml><?xml version="1.0" encoding="utf-8"?>
<p:tagLst xmlns:p="http://schemas.openxmlformats.org/presentationml/2006/main">
  <p:tag name="KSO_WM_DIAGRAM_VIRTUALLY_FRAME" val="{&quot;height&quot;:207.4,&quot;left&quot;:120.27204724409448,&quot;top&quot;:173.8,&quot;width&quot;:731.8779527559055}"/>
</p:tagLst>
</file>

<file path=ppt/tags/tag6.xml><?xml version="1.0" encoding="utf-8"?>
<p:tagLst xmlns:p="http://schemas.openxmlformats.org/presentationml/2006/main">
  <p:tag name="KSO_WM_DIAGRAM_VIRTUALLY_FRAME" val="{&quot;height&quot;:207.4,&quot;left&quot;:120.27204724409448,&quot;top&quot;:173.8,&quot;width&quot;:731.8779527559055}"/>
</p:tagLst>
</file>

<file path=ppt/tags/tag7.xml><?xml version="1.0" encoding="utf-8"?>
<p:tagLst xmlns:p="http://schemas.openxmlformats.org/presentationml/2006/main">
  <p:tag name="KSO_WM_DIAGRAM_VIRTUALLY_FRAME" val="{&quot;height&quot;:207.4,&quot;left&quot;:120.27204724409448,&quot;top&quot;:173.8,&quot;width&quot;:731.8779527559055}"/>
</p:tagLst>
</file>

<file path=ppt/tags/tag8.xml><?xml version="1.0" encoding="utf-8"?>
<p:tagLst xmlns:p="http://schemas.openxmlformats.org/presentationml/2006/main">
  <p:tag name="KSO_WM_DIAGRAM_VIRTUALLY_FRAME" val="{&quot;height&quot;:207.4,&quot;left&quot;:120.27204724409448,&quot;top&quot;:173.8,&quot;width&quot;:731.8779527559055}"/>
</p:tagLst>
</file>

<file path=ppt/tags/tag9.xml><?xml version="1.0" encoding="utf-8"?>
<p:tagLst xmlns:p="http://schemas.openxmlformats.org/presentationml/2006/main">
  <p:tag name="KSO_WM_DIAGRAM_VIRTUALLY_FRAME" val="{&quot;height&quot;:207.4,&quot;left&quot;:120.27204724409448,&quot;top&quot;:173.8,&quot;width&quot;:731.8779527559055}"/>
</p:tagLst>
</file>

<file path=ppt/tags/tag10.xml><?xml version="1.0" encoding="utf-8"?>
<p:tagLst xmlns:p="http://schemas.openxmlformats.org/presentationml/2006/main">
  <p:tag name="KSO_WM_DIAGRAM_VIRTUALLY_FRAME" val="{&quot;height&quot;:207.4,&quot;left&quot;:120.27204724409448,&quot;top&quot;:173.8,&quot;width&quot;:731.8779527559055}"/>
</p:tagLst>
</file>

<file path=ppt/tags/tag11.xml><?xml version="1.0" encoding="utf-8"?>
<p:tagLst xmlns:p="http://schemas.openxmlformats.org/presentationml/2006/main">
  <p:tag name="KSO_WM_DIAGRAM_VIRTUALLY_FRAME" val="{&quot;height&quot;:207.4,&quot;left&quot;:120.27204724409448,&quot;top&quot;:173.8,&quot;width&quot;:731.8779527559055}"/>
</p:tagLst>
</file>

<file path=ppt/tags/tag12.xml><?xml version="1.0" encoding="utf-8"?>
<p:tagLst xmlns:p="http://schemas.openxmlformats.org/presentationml/2006/main">
  <p:tag name="KSO_WM_DIAGRAM_VIRTUALLY_FRAME" val="{&quot;height&quot;:207.4,&quot;left&quot;:120.27204724409448,&quot;top&quot;:173.8,&quot;width&quot;:731.8779527559055}"/>
</p:tagLst>
</file>

<file path=ppt/tags/tag13.xml><?xml version="1.0" encoding="utf-8"?>
<p:tagLst xmlns:p="http://schemas.openxmlformats.org/presentationml/2006/main">
  <p:tag name="KSO_WM_DIAGRAM_VIRTUALLY_FRAME" val="{&quot;height&quot;:207.4,&quot;left&quot;:120.27204724409448,&quot;top&quot;:173.8,&quot;width&quot;:731.8779527559055}"/>
</p:tagLst>
</file>

<file path=ppt/tags/tag14.xml><?xml version="1.0" encoding="utf-8"?>
<p:tagLst xmlns:p="http://schemas.openxmlformats.org/presentationml/2006/main">
  <p:tag name="KSO_WM_DIAGRAM_VIRTUALLY_FRAME" val="{&quot;height&quot;:207.4,&quot;left&quot;:120.27204724409448,&quot;top&quot;:173.8,&quot;width&quot;:731.8779527559055}"/>
</p:tagLst>
</file>

<file path=ppt/tags/tag15.xml><?xml version="1.0" encoding="utf-8"?>
<p:tagLst xmlns:p="http://schemas.openxmlformats.org/presentationml/2006/main">
  <p:tag name="KSO_WM_DIAGRAM_VIRTUALLY_FRAME" val="{&quot;height&quot;:207.4,&quot;left&quot;:120.27204724409448,&quot;top&quot;:173.8,&quot;width&quot;:731.8779527559055}"/>
</p:tagLst>
</file>

<file path=ppt/tags/tag16.xml><?xml version="1.0" encoding="utf-8"?>
<p:tagLst xmlns:p="http://schemas.openxmlformats.org/presentationml/2006/main">
  <p:tag name="KSO_WM_DIAGRAM_VIRTUALLY_FRAME" val="{&quot;height&quot;:207.4,&quot;left&quot;:120.27204724409448,&quot;top&quot;:173.8,&quot;width&quot;:731.8779527559055}"/>
</p:tagLst>
</file>

<file path=ppt/tags/tag17.xml><?xml version="1.0" encoding="utf-8"?>
<p:tagLst xmlns:p="http://schemas.openxmlformats.org/presentationml/2006/main">
  <p:tag name="COMMONDATA" val="eyJoZGlkIjoiZmRmNmQ1MjlhNDc0M2Y1ODQwYWExY2EzNTQxNWUxYjkifQ=="/>
  <p:tag name="KSO_WPP_MARK_KEY" val="3fcf0b3a-6985-47c1-9270-83f5f519e389"/>
</p:tagLst>
</file>

<file path=ppt/theme/theme1.xml><?xml version="1.0" encoding="utf-8"?>
<a:theme xmlns:a="http://schemas.openxmlformats.org/drawingml/2006/main" name="Office 主题">
  <a:themeElements>
    <a:clrScheme name="自定义 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C00000"/>
      </a:accent1>
      <a:accent2>
        <a:srgbClr val="C00000"/>
      </a:accent2>
      <a:accent3>
        <a:srgbClr val="C00000"/>
      </a:accent3>
      <a:accent4>
        <a:srgbClr val="C00000"/>
      </a:accent4>
      <a:accent5>
        <a:srgbClr val="C00000"/>
      </a:accent5>
      <a:accent6>
        <a:srgbClr val="C00000"/>
      </a:accent6>
      <a:hlink>
        <a:srgbClr val="3A3838"/>
      </a:hlink>
      <a:folHlink>
        <a:srgbClr val="869FB7"/>
      </a:folHlink>
    </a:clrScheme>
    <a:fontScheme name="Office">
      <a:majorFont>
        <a:latin typeface="汉仪旗黑-55简"/>
        <a:ea typeface=""/>
        <a:cs typeface=""/>
        <a:font script="Jpan" typeface="ＭＳ Ｐゴシック"/>
        <a:font script="Hang" typeface="맑은 고딕"/>
        <a:font script="Hans" typeface="汉仪旗黑-55简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汉仪旗黑-55简"/>
        <a:ea typeface=""/>
        <a:cs typeface=""/>
        <a:font script="Jpan" typeface="ＭＳ Ｐゴシック"/>
        <a:font script="Hang" typeface="맑은 고딕"/>
        <a:font script="Hans" typeface="汉仪旗黑-55简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汉仪旗黑-55简"/>
        <a:ea typeface=""/>
        <a:cs typeface=""/>
        <a:font script="Jpan" typeface="ＭＳ Ｐゴシック"/>
        <a:font script="Hang" typeface="맑은 고딕"/>
        <a:font script="Hans" typeface="汉仪旗黑-55简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汉仪旗黑-55简"/>
        <a:ea typeface=""/>
        <a:cs typeface=""/>
        <a:font script="Jpan" typeface="ＭＳ Ｐゴシック"/>
        <a:font script="Hang" typeface="맑은 고딕"/>
        <a:font script="Hans" typeface="汉仪旗黑-55简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汉仪旗黑-55简"/>
        <a:ea typeface=""/>
        <a:cs typeface=""/>
        <a:font script="Jpan" typeface="ＭＳ Ｐゴシック"/>
        <a:font script="Hang" typeface="맑은 고딕"/>
        <a:font script="Hans" typeface="汉仪旗黑-55简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汉仪旗黑-55简"/>
        <a:ea typeface=""/>
        <a:cs typeface=""/>
        <a:font script="Jpan" typeface="ＭＳ Ｐゴシック"/>
        <a:font script="Hang" typeface="맑은 고딕"/>
        <a:font script="Hans" typeface="汉仪旗黑-55简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197</Words>
  <Application>WPS 演示</Application>
  <PresentationFormat>宽屏</PresentationFormat>
  <Paragraphs>34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4" baseType="lpstr">
      <vt:lpstr>Arial</vt:lpstr>
      <vt:lpstr>宋体</vt:lpstr>
      <vt:lpstr>Wingdings</vt:lpstr>
      <vt:lpstr>汉仪旗黑-55简</vt:lpstr>
      <vt:lpstr>微软雅黑</vt:lpstr>
      <vt:lpstr>Arial Unicode MS</vt:lpstr>
      <vt:lpstr>方正粗谭黑简体</vt:lpstr>
      <vt:lpstr>黑体</vt:lpstr>
      <vt:lpstr>Calibri</vt:lpstr>
      <vt:lpstr>汉仪雅酷黑 75W</vt:lpstr>
      <vt:lpstr>汉仪粗宋简</vt:lpstr>
      <vt:lpstr>Office 主题</vt:lpstr>
      <vt:lpstr>PowerPoint 演示文稿</vt:lpstr>
      <vt:lpstr>PowerPoint 演示文稿</vt:lpstr>
    </vt:vector>
  </TitlesOfParts>
  <Company>hl81829782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HL81829782</dc:creator>
  <cp:lastModifiedBy>疯狂的南瓜</cp:lastModifiedBy>
  <cp:revision>24</cp:revision>
  <dcterms:created xsi:type="dcterms:W3CDTF">2022-09-29T14:08:00Z</dcterms:created>
  <dcterms:modified xsi:type="dcterms:W3CDTF">2026-10-03T14:28:41Z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1313B09621AB49C798315176E67C5165_13</vt:lpwstr>
  </property>
  <property fmtid="{D5CDD505-2E9C-101B-9397-08002B2CF9AE}" pid="3" name="KSOProductBuildVer">
    <vt:lpwstr>2052-12.1.0.28599</vt:lpwstr>
  </property>
  <property fmtid="{D5CDD505-2E9C-101B-9397-08002B2CF9AE}" pid="4" name="KSOTemplateUUID">
    <vt:lpwstr>v1.0_mb_ixcgQYZmuvzLWHBG5sb0RQ==</vt:lpwstr>
  </property>
</Properties>
</file>