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2" r:id="rId3"/>
  </p:sldMasterIdLst>
  <p:notesMasterIdLst>
    <p:notesMasterId r:id="rId6"/>
  </p:notesMasterIdLst>
  <p:sldIdLst>
    <p:sldId id="302" r:id="rId4"/>
    <p:sldId id="303" r:id="rId5"/>
  </p:sldIdLst>
  <p:sldSz cx="12192000" cy="6858000"/>
  <p:notesSz cx="6858000" cy="9144000"/>
  <p:embeddedFontLst>
    <p:embeddedFont>
      <p:font typeface="微软雅黑" panose="020B0503020204020204" charset="-122"/>
      <p:regular r:id="rId10"/>
      <p:bold r:id="rId11"/>
    </p:embeddedFont>
    <p:embeddedFont>
      <p:font typeface="微软雅黑 Light" panose="020B0502040204020203" charset="-122"/>
      <p:regular r:id="rId12"/>
    </p:embeddedFont>
    <p:embeddedFont>
      <p:font typeface="等线" panose="02010600030101010101" charset="-122"/>
      <p:regular r:id="rId13"/>
      <p:bold r:id="rId14"/>
    </p:embeddedFont>
    <p:embeddedFont>
      <p:font typeface="Impact" panose="020B0806030902050204" charset="0"/>
      <p:regular r:id="rId15"/>
    </p:embeddedFont>
  </p:embeddedFontLst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3BB8"/>
    <a:srgbClr val="0D15A0"/>
    <a:srgbClr val="304672"/>
    <a:srgbClr val="77CAFE"/>
    <a:srgbClr val="091CA3"/>
    <a:srgbClr val="3FAEFB"/>
    <a:srgbClr val="2D7AD4"/>
    <a:srgbClr val="1480E9"/>
    <a:srgbClr val="1D489F"/>
    <a:srgbClr val="389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4434" autoAdjust="0"/>
  </p:normalViewPr>
  <p:slideViewPr>
    <p:cSldViewPr snapToGrid="0" showGuides="1">
      <p:cViewPr>
        <p:scale>
          <a:sx n="100" d="100"/>
          <a:sy n="100" d="100"/>
        </p:scale>
        <p:origin x="1140" y="282"/>
      </p:cViewPr>
      <p:guideLst>
        <p:guide orient="horz" pos="2159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13.xml"/><Relationship Id="rId15" Type="http://schemas.openxmlformats.org/officeDocument/2006/relationships/font" Target="fonts/font6.fntdata"/><Relationship Id="rId14" Type="http://schemas.openxmlformats.org/officeDocument/2006/relationships/font" Target="fonts/font5.fntdata"/><Relationship Id="rId13" Type="http://schemas.openxmlformats.org/officeDocument/2006/relationships/font" Target="fonts/font4.fntdata"/><Relationship Id="rId12" Type="http://schemas.openxmlformats.org/officeDocument/2006/relationships/font" Target="fonts/font3.fntdata"/><Relationship Id="rId11" Type="http://schemas.openxmlformats.org/officeDocument/2006/relationships/font" Target="fonts/font2.fntdata"/><Relationship Id="rId10" Type="http://schemas.openxmlformats.org/officeDocument/2006/relationships/font" Target="fonts/font1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FE432-6270-47A7-847A-3BD3FDBD8C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99AB-A938-4B03-BD13-96093DAA8B1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5C99AB-A938-4B03-BD13-96093DAA8B1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与封底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与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5" Type="http://schemas.openxmlformats.org/officeDocument/2006/relationships/theme" Target="../theme/theme2.xml"/><Relationship Id="rId4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C:/Users/dell/Downloads/删除图片文字 (1)(1).png删除图片文字 (1)(1)"/>
          <p:cNvPicPr>
            <a:picLocks noChangeAspect="1"/>
          </p:cNvPicPr>
          <p:nvPr userDrawn="1"/>
        </p:nvPicPr>
        <p:blipFill>
          <a:blip r:embed="rId4"/>
          <a:srcRect l="679" r="679"/>
          <a:stretch>
            <a:fillRect/>
          </a:stretch>
        </p:blipFill>
        <p:spPr>
          <a:xfrm>
            <a:off x="0" y="-65405"/>
            <a:ext cx="12192000" cy="69234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DA330-99E0-4B4D-9C61-82CFEE5A23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02866-32EA-4EDE-B1EF-E5D366E4AC4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E:/Desktop/图片1.png图片1"/>
          <p:cNvPicPr>
            <a:picLocks noChangeAspect="1"/>
          </p:cNvPicPr>
          <p:nvPr userDrawn="1"/>
        </p:nvPicPr>
        <p:blipFill>
          <a:blip r:embed="rId4"/>
          <a:srcRect l="5" r="5"/>
          <a:stretch>
            <a:fillRect/>
          </a:stretch>
        </p:blipFill>
        <p:spPr>
          <a:xfrm>
            <a:off x="0" y="-65405"/>
            <a:ext cx="12192000" cy="69234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" name="文本框 26"/>
          <p:cNvSpPr txBox="1"/>
          <p:nvPr/>
        </p:nvSpPr>
        <p:spPr>
          <a:xfrm>
            <a:off x="857885" y="2304527"/>
            <a:ext cx="10668000" cy="10147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p>
            <a:pPr algn="ctr"/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上海海事大学蓝紫</a:t>
            </a:r>
            <a:r>
              <a:rPr lang="zh-CN" altLang="en-US" sz="6000" b="1">
                <a:solidFill>
                  <a:schemeClr val="bg1"/>
                </a:solidFill>
                <a:latin typeface="+mj-ea"/>
                <a:ea typeface="+mj-ea"/>
              </a:rPr>
              <a:t>渐变会标模板</a:t>
            </a:r>
            <a:endParaRPr lang="zh-CN" altLang="en-US" sz="6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398126" y="3770006"/>
            <a:ext cx="5397018" cy="3067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p>
            <a:pPr algn="dist"/>
            <a:r>
              <a:rPr lang="en-US" altLang="zh-CN" sz="1400">
                <a:solidFill>
                  <a:schemeClr val="bg1"/>
                </a:solidFill>
              </a:rPr>
              <a:t>Welcome to Shanghai Maritime University</a:t>
            </a:r>
            <a:endParaRPr lang="en-US" altLang="zh-CN" sz="1400">
              <a:solidFill>
                <a:schemeClr val="bg1"/>
              </a:solidFill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1">
            <a:biLevel thresh="50000"/>
          </a:blip>
          <a:stretch>
            <a:fillRect/>
          </a:stretch>
        </p:blipFill>
        <p:spPr>
          <a:xfrm>
            <a:off x="3978910" y="589915"/>
            <a:ext cx="3929380" cy="9347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73500" y="4527550"/>
            <a:ext cx="5367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 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临港（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港湾）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校区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5090159" y="506542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会议议程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4487491" y="825833"/>
            <a:ext cx="38630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7325350" y="825833"/>
            <a:ext cx="38630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任意多边形: 形状 19"/>
          <p:cNvSpPr/>
          <p:nvPr>
            <p:custDataLst>
              <p:tags r:id="rId1"/>
            </p:custDataLst>
          </p:nvPr>
        </p:nvSpPr>
        <p:spPr>
          <a:xfrm rot="20557244">
            <a:off x="1138596" y="2381810"/>
            <a:ext cx="1578023" cy="889648"/>
          </a:xfrm>
          <a:custGeom>
            <a:avLst/>
            <a:gdLst>
              <a:gd name="connsiteX0" fmla="*/ 267314 w 4897144"/>
              <a:gd name="connsiteY0" fmla="*/ 6 h 2306606"/>
              <a:gd name="connsiteX1" fmla="*/ 0 w 4897144"/>
              <a:gd name="connsiteY1" fmla="*/ 4800 h 2306606"/>
              <a:gd name="connsiteX2" fmla="*/ 0 w 4897144"/>
              <a:gd name="connsiteY2" fmla="*/ 910492 h 2306606"/>
              <a:gd name="connsiteX3" fmla="*/ 4695414 w 4897144"/>
              <a:gd name="connsiteY3" fmla="*/ 2295907 h 2306606"/>
              <a:gd name="connsiteX4" fmla="*/ 4897144 w 4897144"/>
              <a:gd name="connsiteY4" fmla="*/ 2306606 h 2306606"/>
              <a:gd name="connsiteX5" fmla="*/ 4665304 w 4897144"/>
              <a:gd name="connsiteY5" fmla="*/ 2041224 h 2306606"/>
              <a:gd name="connsiteX6" fmla="*/ 267314 w 4897144"/>
              <a:gd name="connsiteY6" fmla="*/ 6 h 2306606"/>
              <a:gd name="connsiteX0-1" fmla="*/ 267314 w 4897144"/>
              <a:gd name="connsiteY0-2" fmla="*/ 6 h 2306606"/>
              <a:gd name="connsiteX1-3" fmla="*/ 0 w 4897144"/>
              <a:gd name="connsiteY1-4" fmla="*/ 4800 h 2306606"/>
              <a:gd name="connsiteX2-5" fmla="*/ 4695414 w 4897144"/>
              <a:gd name="connsiteY2-6" fmla="*/ 2295907 h 2306606"/>
              <a:gd name="connsiteX3-7" fmla="*/ 4897144 w 4897144"/>
              <a:gd name="connsiteY3-8" fmla="*/ 2306606 h 2306606"/>
              <a:gd name="connsiteX4-9" fmla="*/ 4665304 w 4897144"/>
              <a:gd name="connsiteY4-10" fmla="*/ 2041224 h 2306606"/>
              <a:gd name="connsiteX5-11" fmla="*/ 267314 w 4897144"/>
              <a:gd name="connsiteY5-12" fmla="*/ 6 h 2306606"/>
              <a:gd name="connsiteX0-13" fmla="*/ 267314 w 4897144"/>
              <a:gd name="connsiteY0-14" fmla="*/ 6 h 2306606"/>
              <a:gd name="connsiteX1-15" fmla="*/ 0 w 4897144"/>
              <a:gd name="connsiteY1-16" fmla="*/ 4800 h 2306606"/>
              <a:gd name="connsiteX2-17" fmla="*/ 4695414 w 4897144"/>
              <a:gd name="connsiteY2-18" fmla="*/ 2295907 h 2306606"/>
              <a:gd name="connsiteX3-19" fmla="*/ 4897144 w 4897144"/>
              <a:gd name="connsiteY3-20" fmla="*/ 2306606 h 2306606"/>
              <a:gd name="connsiteX4-21" fmla="*/ 4665304 w 4897144"/>
              <a:gd name="connsiteY4-22" fmla="*/ 2041224 h 2306606"/>
              <a:gd name="connsiteX5-23" fmla="*/ 267314 w 4897144"/>
              <a:gd name="connsiteY5-24" fmla="*/ 6 h 2306606"/>
              <a:gd name="connsiteX0-25" fmla="*/ 267314 w 4897144"/>
              <a:gd name="connsiteY0-26" fmla="*/ 6 h 2374238"/>
              <a:gd name="connsiteX1-27" fmla="*/ 0 w 4897144"/>
              <a:gd name="connsiteY1-28" fmla="*/ 4800 h 2374238"/>
              <a:gd name="connsiteX2-29" fmla="*/ 4695414 w 4897144"/>
              <a:gd name="connsiteY2-30" fmla="*/ 2295907 h 2374238"/>
              <a:gd name="connsiteX3-31" fmla="*/ 4897144 w 4897144"/>
              <a:gd name="connsiteY3-32" fmla="*/ 2306606 h 2374238"/>
              <a:gd name="connsiteX4-33" fmla="*/ 4665304 w 4897144"/>
              <a:gd name="connsiteY4-34" fmla="*/ 2041224 h 2374238"/>
              <a:gd name="connsiteX5-35" fmla="*/ 267314 w 4897144"/>
              <a:gd name="connsiteY5-36" fmla="*/ 6 h 2374238"/>
              <a:gd name="connsiteX0-37" fmla="*/ 267314 w 4897144"/>
              <a:gd name="connsiteY0-38" fmla="*/ 6 h 2505700"/>
              <a:gd name="connsiteX1-39" fmla="*/ 0 w 4897144"/>
              <a:gd name="connsiteY1-40" fmla="*/ 4800 h 2505700"/>
              <a:gd name="connsiteX2-41" fmla="*/ 4695414 w 4897144"/>
              <a:gd name="connsiteY2-42" fmla="*/ 2295907 h 2505700"/>
              <a:gd name="connsiteX3-43" fmla="*/ 4897144 w 4897144"/>
              <a:gd name="connsiteY3-44" fmla="*/ 2306606 h 2505700"/>
              <a:gd name="connsiteX4-45" fmla="*/ 4665304 w 4897144"/>
              <a:gd name="connsiteY4-46" fmla="*/ 2041224 h 2505700"/>
              <a:gd name="connsiteX5-47" fmla="*/ 267314 w 4897144"/>
              <a:gd name="connsiteY5-48" fmla="*/ 6 h 2505700"/>
              <a:gd name="connsiteX0-49" fmla="*/ 267314 w 4897144"/>
              <a:gd name="connsiteY0-50" fmla="*/ 44063 h 2549760"/>
              <a:gd name="connsiteX1-51" fmla="*/ 0 w 4897144"/>
              <a:gd name="connsiteY1-52" fmla="*/ 48857 h 2549760"/>
              <a:gd name="connsiteX2-53" fmla="*/ 4695414 w 4897144"/>
              <a:gd name="connsiteY2-54" fmla="*/ 2339964 h 2549760"/>
              <a:gd name="connsiteX3-55" fmla="*/ 4897144 w 4897144"/>
              <a:gd name="connsiteY3-56" fmla="*/ 2350663 h 2549760"/>
              <a:gd name="connsiteX4-57" fmla="*/ 4665304 w 4897144"/>
              <a:gd name="connsiteY4-58" fmla="*/ 2085281 h 2549760"/>
              <a:gd name="connsiteX5-59" fmla="*/ 267314 w 4897144"/>
              <a:gd name="connsiteY5-60" fmla="*/ 44063 h 2549760"/>
              <a:gd name="connsiteX0-61" fmla="*/ 267314 w 4897144"/>
              <a:gd name="connsiteY0-62" fmla="*/ 89975 h 2595672"/>
              <a:gd name="connsiteX1-63" fmla="*/ 0 w 4897144"/>
              <a:gd name="connsiteY1-64" fmla="*/ 94769 h 2595672"/>
              <a:gd name="connsiteX2-65" fmla="*/ 4695414 w 4897144"/>
              <a:gd name="connsiteY2-66" fmla="*/ 2385876 h 2595672"/>
              <a:gd name="connsiteX3-67" fmla="*/ 4897144 w 4897144"/>
              <a:gd name="connsiteY3-68" fmla="*/ 2396575 h 2595672"/>
              <a:gd name="connsiteX4-69" fmla="*/ 4665304 w 4897144"/>
              <a:gd name="connsiteY4-70" fmla="*/ 2131193 h 2595672"/>
              <a:gd name="connsiteX5-71" fmla="*/ 267314 w 4897144"/>
              <a:gd name="connsiteY5-72" fmla="*/ 89975 h 2595672"/>
              <a:gd name="connsiteX0-73" fmla="*/ 4665307 w 4897147"/>
              <a:gd name="connsiteY0-74" fmla="*/ 2037208 h 2501687"/>
              <a:gd name="connsiteX1-75" fmla="*/ 3 w 4897147"/>
              <a:gd name="connsiteY1-76" fmla="*/ 784 h 2501687"/>
              <a:gd name="connsiteX2-77" fmla="*/ 4695417 w 4897147"/>
              <a:gd name="connsiteY2-78" fmla="*/ 2291891 h 2501687"/>
              <a:gd name="connsiteX3-79" fmla="*/ 4897147 w 4897147"/>
              <a:gd name="connsiteY3-80" fmla="*/ 2302590 h 2501687"/>
              <a:gd name="connsiteX4-81" fmla="*/ 4665307 w 4897147"/>
              <a:gd name="connsiteY4-82" fmla="*/ 2037208 h 2501687"/>
              <a:gd name="connsiteX0-83" fmla="*/ 4665304 w 4897144"/>
              <a:gd name="connsiteY0-84" fmla="*/ 2252150 h 2716629"/>
              <a:gd name="connsiteX1-85" fmla="*/ 0 w 4897144"/>
              <a:gd name="connsiteY1-86" fmla="*/ 215726 h 2716629"/>
              <a:gd name="connsiteX2-87" fmla="*/ 4695414 w 4897144"/>
              <a:gd name="connsiteY2-88" fmla="*/ 2506833 h 2716629"/>
              <a:gd name="connsiteX3-89" fmla="*/ 4897144 w 4897144"/>
              <a:gd name="connsiteY3-90" fmla="*/ 2517532 h 2716629"/>
              <a:gd name="connsiteX4-91" fmla="*/ 4665304 w 4897144"/>
              <a:gd name="connsiteY4-92" fmla="*/ 2252150 h 2716629"/>
              <a:gd name="connsiteX0-93" fmla="*/ 4897144 w 4897144"/>
              <a:gd name="connsiteY0-94" fmla="*/ 2301806 h 2500903"/>
              <a:gd name="connsiteX1-95" fmla="*/ 0 w 4897144"/>
              <a:gd name="connsiteY1-96" fmla="*/ 0 h 2500903"/>
              <a:gd name="connsiteX2-97" fmla="*/ 4695414 w 4897144"/>
              <a:gd name="connsiteY2-98" fmla="*/ 2291107 h 2500903"/>
              <a:gd name="connsiteX3-99" fmla="*/ 4897144 w 4897144"/>
              <a:gd name="connsiteY3-100" fmla="*/ 2301806 h 2500903"/>
              <a:gd name="connsiteX0-101" fmla="*/ 4897144 w 4897144"/>
              <a:gd name="connsiteY0-102" fmla="*/ 2434132 h 2633229"/>
              <a:gd name="connsiteX1-103" fmla="*/ 0 w 4897144"/>
              <a:gd name="connsiteY1-104" fmla="*/ 132326 h 2633229"/>
              <a:gd name="connsiteX2-105" fmla="*/ 4695414 w 4897144"/>
              <a:gd name="connsiteY2-106" fmla="*/ 2423433 h 2633229"/>
              <a:gd name="connsiteX3-107" fmla="*/ 4897144 w 4897144"/>
              <a:gd name="connsiteY3-108" fmla="*/ 2434132 h 2633229"/>
              <a:gd name="connsiteX0-109" fmla="*/ 4880624 w 4880624"/>
              <a:gd name="connsiteY0-110" fmla="*/ 2449868 h 2632449"/>
              <a:gd name="connsiteX1-111" fmla="*/ 0 w 4880624"/>
              <a:gd name="connsiteY1-112" fmla="*/ 131546 h 2632449"/>
              <a:gd name="connsiteX2-113" fmla="*/ 4695414 w 4880624"/>
              <a:gd name="connsiteY2-114" fmla="*/ 2422653 h 2632449"/>
              <a:gd name="connsiteX3-115" fmla="*/ 4880624 w 4880624"/>
              <a:gd name="connsiteY3-116" fmla="*/ 2449868 h 2632449"/>
              <a:gd name="connsiteX0-117" fmla="*/ 4695414 w 4695414"/>
              <a:gd name="connsiteY0-118" fmla="*/ 2291107 h 2500903"/>
              <a:gd name="connsiteX1-119" fmla="*/ 0 w 4695414"/>
              <a:gd name="connsiteY1-120" fmla="*/ 0 h 2500903"/>
              <a:gd name="connsiteX2-121" fmla="*/ 4695414 w 4695414"/>
              <a:gd name="connsiteY2-122" fmla="*/ 2291107 h 2500903"/>
              <a:gd name="connsiteX0-123" fmla="*/ 4695414 w 4695414"/>
              <a:gd name="connsiteY0-124" fmla="*/ 2298158 h 2507954"/>
              <a:gd name="connsiteX1-125" fmla="*/ 0 w 4695414"/>
              <a:gd name="connsiteY1-126" fmla="*/ 7051 h 2507954"/>
              <a:gd name="connsiteX2-127" fmla="*/ 4695414 w 4695414"/>
              <a:gd name="connsiteY2-128" fmla="*/ 2298158 h 2507954"/>
              <a:gd name="connsiteX0-129" fmla="*/ 4695414 w 4695414"/>
              <a:gd name="connsiteY0-130" fmla="*/ 2531653 h 2741449"/>
              <a:gd name="connsiteX1-131" fmla="*/ 0 w 4695414"/>
              <a:gd name="connsiteY1-132" fmla="*/ 240546 h 2741449"/>
              <a:gd name="connsiteX2-133" fmla="*/ 4695414 w 4695414"/>
              <a:gd name="connsiteY2-134" fmla="*/ 2531653 h 2741449"/>
              <a:gd name="connsiteX0-135" fmla="*/ 4695414 w 4695414"/>
              <a:gd name="connsiteY0-136" fmla="*/ 2437355 h 2647151"/>
              <a:gd name="connsiteX1-137" fmla="*/ 0 w 4695414"/>
              <a:gd name="connsiteY1-138" fmla="*/ 146248 h 2647151"/>
              <a:gd name="connsiteX2-139" fmla="*/ 4695414 w 4695414"/>
              <a:gd name="connsiteY2-140" fmla="*/ 2437355 h 2647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695414" h="2647151">
                <a:moveTo>
                  <a:pt x="4695414" y="2437355"/>
                </a:moveTo>
                <a:cubicBezTo>
                  <a:pt x="3130276" y="1673653"/>
                  <a:pt x="2242400" y="-593249"/>
                  <a:pt x="0" y="146248"/>
                </a:cubicBezTo>
                <a:cubicBezTo>
                  <a:pt x="1565138" y="909950"/>
                  <a:pt x="363407" y="3375075"/>
                  <a:pt x="4695414" y="2437355"/>
                </a:cubicBezTo>
                <a:close/>
              </a:path>
            </a:pathLst>
          </a:custGeom>
          <a:gradFill>
            <a:gsLst>
              <a:gs pos="50000">
                <a:schemeClr val="accent2"/>
              </a:gs>
              <a:gs pos="0">
                <a:schemeClr val="accent2">
                  <a:lumMod val="25000"/>
                  <a:lumOff val="7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1674172" y="2166442"/>
            <a:ext cx="5068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>
                <a:solidFill>
                  <a:schemeClr val="bg1"/>
                </a:solidFill>
                <a:latin typeface="+mj-lt"/>
              </a:rPr>
              <a:t>1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任意多边形: 形状 24"/>
          <p:cNvSpPr/>
          <p:nvPr>
            <p:custDataLst>
              <p:tags r:id="rId3"/>
            </p:custDataLst>
          </p:nvPr>
        </p:nvSpPr>
        <p:spPr>
          <a:xfrm rot="20557244">
            <a:off x="1138596" y="4013175"/>
            <a:ext cx="1578023" cy="889648"/>
          </a:xfrm>
          <a:custGeom>
            <a:avLst/>
            <a:gdLst>
              <a:gd name="connsiteX0" fmla="*/ 267314 w 4897144"/>
              <a:gd name="connsiteY0" fmla="*/ 6 h 2306606"/>
              <a:gd name="connsiteX1" fmla="*/ 0 w 4897144"/>
              <a:gd name="connsiteY1" fmla="*/ 4800 h 2306606"/>
              <a:gd name="connsiteX2" fmla="*/ 0 w 4897144"/>
              <a:gd name="connsiteY2" fmla="*/ 910492 h 2306606"/>
              <a:gd name="connsiteX3" fmla="*/ 4695414 w 4897144"/>
              <a:gd name="connsiteY3" fmla="*/ 2295907 h 2306606"/>
              <a:gd name="connsiteX4" fmla="*/ 4897144 w 4897144"/>
              <a:gd name="connsiteY4" fmla="*/ 2306606 h 2306606"/>
              <a:gd name="connsiteX5" fmla="*/ 4665304 w 4897144"/>
              <a:gd name="connsiteY5" fmla="*/ 2041224 h 2306606"/>
              <a:gd name="connsiteX6" fmla="*/ 267314 w 4897144"/>
              <a:gd name="connsiteY6" fmla="*/ 6 h 2306606"/>
              <a:gd name="connsiteX0-1" fmla="*/ 267314 w 4897144"/>
              <a:gd name="connsiteY0-2" fmla="*/ 6 h 2306606"/>
              <a:gd name="connsiteX1-3" fmla="*/ 0 w 4897144"/>
              <a:gd name="connsiteY1-4" fmla="*/ 4800 h 2306606"/>
              <a:gd name="connsiteX2-5" fmla="*/ 4695414 w 4897144"/>
              <a:gd name="connsiteY2-6" fmla="*/ 2295907 h 2306606"/>
              <a:gd name="connsiteX3-7" fmla="*/ 4897144 w 4897144"/>
              <a:gd name="connsiteY3-8" fmla="*/ 2306606 h 2306606"/>
              <a:gd name="connsiteX4-9" fmla="*/ 4665304 w 4897144"/>
              <a:gd name="connsiteY4-10" fmla="*/ 2041224 h 2306606"/>
              <a:gd name="connsiteX5-11" fmla="*/ 267314 w 4897144"/>
              <a:gd name="connsiteY5-12" fmla="*/ 6 h 2306606"/>
              <a:gd name="connsiteX0-13" fmla="*/ 267314 w 4897144"/>
              <a:gd name="connsiteY0-14" fmla="*/ 6 h 2306606"/>
              <a:gd name="connsiteX1-15" fmla="*/ 0 w 4897144"/>
              <a:gd name="connsiteY1-16" fmla="*/ 4800 h 2306606"/>
              <a:gd name="connsiteX2-17" fmla="*/ 4695414 w 4897144"/>
              <a:gd name="connsiteY2-18" fmla="*/ 2295907 h 2306606"/>
              <a:gd name="connsiteX3-19" fmla="*/ 4897144 w 4897144"/>
              <a:gd name="connsiteY3-20" fmla="*/ 2306606 h 2306606"/>
              <a:gd name="connsiteX4-21" fmla="*/ 4665304 w 4897144"/>
              <a:gd name="connsiteY4-22" fmla="*/ 2041224 h 2306606"/>
              <a:gd name="connsiteX5-23" fmla="*/ 267314 w 4897144"/>
              <a:gd name="connsiteY5-24" fmla="*/ 6 h 2306606"/>
              <a:gd name="connsiteX0-25" fmla="*/ 267314 w 4897144"/>
              <a:gd name="connsiteY0-26" fmla="*/ 6 h 2374238"/>
              <a:gd name="connsiteX1-27" fmla="*/ 0 w 4897144"/>
              <a:gd name="connsiteY1-28" fmla="*/ 4800 h 2374238"/>
              <a:gd name="connsiteX2-29" fmla="*/ 4695414 w 4897144"/>
              <a:gd name="connsiteY2-30" fmla="*/ 2295907 h 2374238"/>
              <a:gd name="connsiteX3-31" fmla="*/ 4897144 w 4897144"/>
              <a:gd name="connsiteY3-32" fmla="*/ 2306606 h 2374238"/>
              <a:gd name="connsiteX4-33" fmla="*/ 4665304 w 4897144"/>
              <a:gd name="connsiteY4-34" fmla="*/ 2041224 h 2374238"/>
              <a:gd name="connsiteX5-35" fmla="*/ 267314 w 4897144"/>
              <a:gd name="connsiteY5-36" fmla="*/ 6 h 2374238"/>
              <a:gd name="connsiteX0-37" fmla="*/ 267314 w 4897144"/>
              <a:gd name="connsiteY0-38" fmla="*/ 6 h 2505700"/>
              <a:gd name="connsiteX1-39" fmla="*/ 0 w 4897144"/>
              <a:gd name="connsiteY1-40" fmla="*/ 4800 h 2505700"/>
              <a:gd name="connsiteX2-41" fmla="*/ 4695414 w 4897144"/>
              <a:gd name="connsiteY2-42" fmla="*/ 2295907 h 2505700"/>
              <a:gd name="connsiteX3-43" fmla="*/ 4897144 w 4897144"/>
              <a:gd name="connsiteY3-44" fmla="*/ 2306606 h 2505700"/>
              <a:gd name="connsiteX4-45" fmla="*/ 4665304 w 4897144"/>
              <a:gd name="connsiteY4-46" fmla="*/ 2041224 h 2505700"/>
              <a:gd name="connsiteX5-47" fmla="*/ 267314 w 4897144"/>
              <a:gd name="connsiteY5-48" fmla="*/ 6 h 2505700"/>
              <a:gd name="connsiteX0-49" fmla="*/ 267314 w 4897144"/>
              <a:gd name="connsiteY0-50" fmla="*/ 44063 h 2549760"/>
              <a:gd name="connsiteX1-51" fmla="*/ 0 w 4897144"/>
              <a:gd name="connsiteY1-52" fmla="*/ 48857 h 2549760"/>
              <a:gd name="connsiteX2-53" fmla="*/ 4695414 w 4897144"/>
              <a:gd name="connsiteY2-54" fmla="*/ 2339964 h 2549760"/>
              <a:gd name="connsiteX3-55" fmla="*/ 4897144 w 4897144"/>
              <a:gd name="connsiteY3-56" fmla="*/ 2350663 h 2549760"/>
              <a:gd name="connsiteX4-57" fmla="*/ 4665304 w 4897144"/>
              <a:gd name="connsiteY4-58" fmla="*/ 2085281 h 2549760"/>
              <a:gd name="connsiteX5-59" fmla="*/ 267314 w 4897144"/>
              <a:gd name="connsiteY5-60" fmla="*/ 44063 h 2549760"/>
              <a:gd name="connsiteX0-61" fmla="*/ 267314 w 4897144"/>
              <a:gd name="connsiteY0-62" fmla="*/ 89975 h 2595672"/>
              <a:gd name="connsiteX1-63" fmla="*/ 0 w 4897144"/>
              <a:gd name="connsiteY1-64" fmla="*/ 94769 h 2595672"/>
              <a:gd name="connsiteX2-65" fmla="*/ 4695414 w 4897144"/>
              <a:gd name="connsiteY2-66" fmla="*/ 2385876 h 2595672"/>
              <a:gd name="connsiteX3-67" fmla="*/ 4897144 w 4897144"/>
              <a:gd name="connsiteY3-68" fmla="*/ 2396575 h 2595672"/>
              <a:gd name="connsiteX4-69" fmla="*/ 4665304 w 4897144"/>
              <a:gd name="connsiteY4-70" fmla="*/ 2131193 h 2595672"/>
              <a:gd name="connsiteX5-71" fmla="*/ 267314 w 4897144"/>
              <a:gd name="connsiteY5-72" fmla="*/ 89975 h 2595672"/>
              <a:gd name="connsiteX0-73" fmla="*/ 4665307 w 4897147"/>
              <a:gd name="connsiteY0-74" fmla="*/ 2037208 h 2501687"/>
              <a:gd name="connsiteX1-75" fmla="*/ 3 w 4897147"/>
              <a:gd name="connsiteY1-76" fmla="*/ 784 h 2501687"/>
              <a:gd name="connsiteX2-77" fmla="*/ 4695417 w 4897147"/>
              <a:gd name="connsiteY2-78" fmla="*/ 2291891 h 2501687"/>
              <a:gd name="connsiteX3-79" fmla="*/ 4897147 w 4897147"/>
              <a:gd name="connsiteY3-80" fmla="*/ 2302590 h 2501687"/>
              <a:gd name="connsiteX4-81" fmla="*/ 4665307 w 4897147"/>
              <a:gd name="connsiteY4-82" fmla="*/ 2037208 h 2501687"/>
              <a:gd name="connsiteX0-83" fmla="*/ 4665304 w 4897144"/>
              <a:gd name="connsiteY0-84" fmla="*/ 2252150 h 2716629"/>
              <a:gd name="connsiteX1-85" fmla="*/ 0 w 4897144"/>
              <a:gd name="connsiteY1-86" fmla="*/ 215726 h 2716629"/>
              <a:gd name="connsiteX2-87" fmla="*/ 4695414 w 4897144"/>
              <a:gd name="connsiteY2-88" fmla="*/ 2506833 h 2716629"/>
              <a:gd name="connsiteX3-89" fmla="*/ 4897144 w 4897144"/>
              <a:gd name="connsiteY3-90" fmla="*/ 2517532 h 2716629"/>
              <a:gd name="connsiteX4-91" fmla="*/ 4665304 w 4897144"/>
              <a:gd name="connsiteY4-92" fmla="*/ 2252150 h 2716629"/>
              <a:gd name="connsiteX0-93" fmla="*/ 4897144 w 4897144"/>
              <a:gd name="connsiteY0-94" fmla="*/ 2301806 h 2500903"/>
              <a:gd name="connsiteX1-95" fmla="*/ 0 w 4897144"/>
              <a:gd name="connsiteY1-96" fmla="*/ 0 h 2500903"/>
              <a:gd name="connsiteX2-97" fmla="*/ 4695414 w 4897144"/>
              <a:gd name="connsiteY2-98" fmla="*/ 2291107 h 2500903"/>
              <a:gd name="connsiteX3-99" fmla="*/ 4897144 w 4897144"/>
              <a:gd name="connsiteY3-100" fmla="*/ 2301806 h 2500903"/>
              <a:gd name="connsiteX0-101" fmla="*/ 4897144 w 4897144"/>
              <a:gd name="connsiteY0-102" fmla="*/ 2434132 h 2633229"/>
              <a:gd name="connsiteX1-103" fmla="*/ 0 w 4897144"/>
              <a:gd name="connsiteY1-104" fmla="*/ 132326 h 2633229"/>
              <a:gd name="connsiteX2-105" fmla="*/ 4695414 w 4897144"/>
              <a:gd name="connsiteY2-106" fmla="*/ 2423433 h 2633229"/>
              <a:gd name="connsiteX3-107" fmla="*/ 4897144 w 4897144"/>
              <a:gd name="connsiteY3-108" fmla="*/ 2434132 h 2633229"/>
              <a:gd name="connsiteX0-109" fmla="*/ 4880624 w 4880624"/>
              <a:gd name="connsiteY0-110" fmla="*/ 2449868 h 2632449"/>
              <a:gd name="connsiteX1-111" fmla="*/ 0 w 4880624"/>
              <a:gd name="connsiteY1-112" fmla="*/ 131546 h 2632449"/>
              <a:gd name="connsiteX2-113" fmla="*/ 4695414 w 4880624"/>
              <a:gd name="connsiteY2-114" fmla="*/ 2422653 h 2632449"/>
              <a:gd name="connsiteX3-115" fmla="*/ 4880624 w 4880624"/>
              <a:gd name="connsiteY3-116" fmla="*/ 2449868 h 2632449"/>
              <a:gd name="connsiteX0-117" fmla="*/ 4695414 w 4695414"/>
              <a:gd name="connsiteY0-118" fmla="*/ 2291107 h 2500903"/>
              <a:gd name="connsiteX1-119" fmla="*/ 0 w 4695414"/>
              <a:gd name="connsiteY1-120" fmla="*/ 0 h 2500903"/>
              <a:gd name="connsiteX2-121" fmla="*/ 4695414 w 4695414"/>
              <a:gd name="connsiteY2-122" fmla="*/ 2291107 h 2500903"/>
              <a:gd name="connsiteX0-123" fmla="*/ 4695414 w 4695414"/>
              <a:gd name="connsiteY0-124" fmla="*/ 2298158 h 2507954"/>
              <a:gd name="connsiteX1-125" fmla="*/ 0 w 4695414"/>
              <a:gd name="connsiteY1-126" fmla="*/ 7051 h 2507954"/>
              <a:gd name="connsiteX2-127" fmla="*/ 4695414 w 4695414"/>
              <a:gd name="connsiteY2-128" fmla="*/ 2298158 h 2507954"/>
              <a:gd name="connsiteX0-129" fmla="*/ 4695414 w 4695414"/>
              <a:gd name="connsiteY0-130" fmla="*/ 2531653 h 2741449"/>
              <a:gd name="connsiteX1-131" fmla="*/ 0 w 4695414"/>
              <a:gd name="connsiteY1-132" fmla="*/ 240546 h 2741449"/>
              <a:gd name="connsiteX2-133" fmla="*/ 4695414 w 4695414"/>
              <a:gd name="connsiteY2-134" fmla="*/ 2531653 h 2741449"/>
              <a:gd name="connsiteX0-135" fmla="*/ 4695414 w 4695414"/>
              <a:gd name="connsiteY0-136" fmla="*/ 2437355 h 2647151"/>
              <a:gd name="connsiteX1-137" fmla="*/ 0 w 4695414"/>
              <a:gd name="connsiteY1-138" fmla="*/ 146248 h 2647151"/>
              <a:gd name="connsiteX2-139" fmla="*/ 4695414 w 4695414"/>
              <a:gd name="connsiteY2-140" fmla="*/ 2437355 h 2647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695414" h="2647151">
                <a:moveTo>
                  <a:pt x="4695414" y="2437355"/>
                </a:moveTo>
                <a:cubicBezTo>
                  <a:pt x="3130276" y="1673653"/>
                  <a:pt x="2242400" y="-593249"/>
                  <a:pt x="0" y="146248"/>
                </a:cubicBezTo>
                <a:cubicBezTo>
                  <a:pt x="1565138" y="909950"/>
                  <a:pt x="363407" y="3375075"/>
                  <a:pt x="4695414" y="2437355"/>
                </a:cubicBezTo>
                <a:close/>
              </a:path>
            </a:pathLst>
          </a:cu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1622876" y="3797807"/>
            <a:ext cx="6094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>
                <a:solidFill>
                  <a:schemeClr val="bg1"/>
                </a:solidFill>
                <a:latin typeface="+mj-lt"/>
              </a:rPr>
              <a:t>2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任意多边形: 形状 28"/>
          <p:cNvSpPr/>
          <p:nvPr>
            <p:custDataLst>
              <p:tags r:id="rId5"/>
            </p:custDataLst>
          </p:nvPr>
        </p:nvSpPr>
        <p:spPr>
          <a:xfrm rot="20557244">
            <a:off x="6678718" y="2381810"/>
            <a:ext cx="1578023" cy="889648"/>
          </a:xfrm>
          <a:custGeom>
            <a:avLst/>
            <a:gdLst>
              <a:gd name="connsiteX0" fmla="*/ 267314 w 4897144"/>
              <a:gd name="connsiteY0" fmla="*/ 6 h 2306606"/>
              <a:gd name="connsiteX1" fmla="*/ 0 w 4897144"/>
              <a:gd name="connsiteY1" fmla="*/ 4800 h 2306606"/>
              <a:gd name="connsiteX2" fmla="*/ 0 w 4897144"/>
              <a:gd name="connsiteY2" fmla="*/ 910492 h 2306606"/>
              <a:gd name="connsiteX3" fmla="*/ 4695414 w 4897144"/>
              <a:gd name="connsiteY3" fmla="*/ 2295907 h 2306606"/>
              <a:gd name="connsiteX4" fmla="*/ 4897144 w 4897144"/>
              <a:gd name="connsiteY4" fmla="*/ 2306606 h 2306606"/>
              <a:gd name="connsiteX5" fmla="*/ 4665304 w 4897144"/>
              <a:gd name="connsiteY5" fmla="*/ 2041224 h 2306606"/>
              <a:gd name="connsiteX6" fmla="*/ 267314 w 4897144"/>
              <a:gd name="connsiteY6" fmla="*/ 6 h 2306606"/>
              <a:gd name="connsiteX0-1" fmla="*/ 267314 w 4897144"/>
              <a:gd name="connsiteY0-2" fmla="*/ 6 h 2306606"/>
              <a:gd name="connsiteX1-3" fmla="*/ 0 w 4897144"/>
              <a:gd name="connsiteY1-4" fmla="*/ 4800 h 2306606"/>
              <a:gd name="connsiteX2-5" fmla="*/ 4695414 w 4897144"/>
              <a:gd name="connsiteY2-6" fmla="*/ 2295907 h 2306606"/>
              <a:gd name="connsiteX3-7" fmla="*/ 4897144 w 4897144"/>
              <a:gd name="connsiteY3-8" fmla="*/ 2306606 h 2306606"/>
              <a:gd name="connsiteX4-9" fmla="*/ 4665304 w 4897144"/>
              <a:gd name="connsiteY4-10" fmla="*/ 2041224 h 2306606"/>
              <a:gd name="connsiteX5-11" fmla="*/ 267314 w 4897144"/>
              <a:gd name="connsiteY5-12" fmla="*/ 6 h 2306606"/>
              <a:gd name="connsiteX0-13" fmla="*/ 267314 w 4897144"/>
              <a:gd name="connsiteY0-14" fmla="*/ 6 h 2306606"/>
              <a:gd name="connsiteX1-15" fmla="*/ 0 w 4897144"/>
              <a:gd name="connsiteY1-16" fmla="*/ 4800 h 2306606"/>
              <a:gd name="connsiteX2-17" fmla="*/ 4695414 w 4897144"/>
              <a:gd name="connsiteY2-18" fmla="*/ 2295907 h 2306606"/>
              <a:gd name="connsiteX3-19" fmla="*/ 4897144 w 4897144"/>
              <a:gd name="connsiteY3-20" fmla="*/ 2306606 h 2306606"/>
              <a:gd name="connsiteX4-21" fmla="*/ 4665304 w 4897144"/>
              <a:gd name="connsiteY4-22" fmla="*/ 2041224 h 2306606"/>
              <a:gd name="connsiteX5-23" fmla="*/ 267314 w 4897144"/>
              <a:gd name="connsiteY5-24" fmla="*/ 6 h 2306606"/>
              <a:gd name="connsiteX0-25" fmla="*/ 267314 w 4897144"/>
              <a:gd name="connsiteY0-26" fmla="*/ 6 h 2374238"/>
              <a:gd name="connsiteX1-27" fmla="*/ 0 w 4897144"/>
              <a:gd name="connsiteY1-28" fmla="*/ 4800 h 2374238"/>
              <a:gd name="connsiteX2-29" fmla="*/ 4695414 w 4897144"/>
              <a:gd name="connsiteY2-30" fmla="*/ 2295907 h 2374238"/>
              <a:gd name="connsiteX3-31" fmla="*/ 4897144 w 4897144"/>
              <a:gd name="connsiteY3-32" fmla="*/ 2306606 h 2374238"/>
              <a:gd name="connsiteX4-33" fmla="*/ 4665304 w 4897144"/>
              <a:gd name="connsiteY4-34" fmla="*/ 2041224 h 2374238"/>
              <a:gd name="connsiteX5-35" fmla="*/ 267314 w 4897144"/>
              <a:gd name="connsiteY5-36" fmla="*/ 6 h 2374238"/>
              <a:gd name="connsiteX0-37" fmla="*/ 267314 w 4897144"/>
              <a:gd name="connsiteY0-38" fmla="*/ 6 h 2505700"/>
              <a:gd name="connsiteX1-39" fmla="*/ 0 w 4897144"/>
              <a:gd name="connsiteY1-40" fmla="*/ 4800 h 2505700"/>
              <a:gd name="connsiteX2-41" fmla="*/ 4695414 w 4897144"/>
              <a:gd name="connsiteY2-42" fmla="*/ 2295907 h 2505700"/>
              <a:gd name="connsiteX3-43" fmla="*/ 4897144 w 4897144"/>
              <a:gd name="connsiteY3-44" fmla="*/ 2306606 h 2505700"/>
              <a:gd name="connsiteX4-45" fmla="*/ 4665304 w 4897144"/>
              <a:gd name="connsiteY4-46" fmla="*/ 2041224 h 2505700"/>
              <a:gd name="connsiteX5-47" fmla="*/ 267314 w 4897144"/>
              <a:gd name="connsiteY5-48" fmla="*/ 6 h 2505700"/>
              <a:gd name="connsiteX0-49" fmla="*/ 267314 w 4897144"/>
              <a:gd name="connsiteY0-50" fmla="*/ 44063 h 2549760"/>
              <a:gd name="connsiteX1-51" fmla="*/ 0 w 4897144"/>
              <a:gd name="connsiteY1-52" fmla="*/ 48857 h 2549760"/>
              <a:gd name="connsiteX2-53" fmla="*/ 4695414 w 4897144"/>
              <a:gd name="connsiteY2-54" fmla="*/ 2339964 h 2549760"/>
              <a:gd name="connsiteX3-55" fmla="*/ 4897144 w 4897144"/>
              <a:gd name="connsiteY3-56" fmla="*/ 2350663 h 2549760"/>
              <a:gd name="connsiteX4-57" fmla="*/ 4665304 w 4897144"/>
              <a:gd name="connsiteY4-58" fmla="*/ 2085281 h 2549760"/>
              <a:gd name="connsiteX5-59" fmla="*/ 267314 w 4897144"/>
              <a:gd name="connsiteY5-60" fmla="*/ 44063 h 2549760"/>
              <a:gd name="connsiteX0-61" fmla="*/ 267314 w 4897144"/>
              <a:gd name="connsiteY0-62" fmla="*/ 89975 h 2595672"/>
              <a:gd name="connsiteX1-63" fmla="*/ 0 w 4897144"/>
              <a:gd name="connsiteY1-64" fmla="*/ 94769 h 2595672"/>
              <a:gd name="connsiteX2-65" fmla="*/ 4695414 w 4897144"/>
              <a:gd name="connsiteY2-66" fmla="*/ 2385876 h 2595672"/>
              <a:gd name="connsiteX3-67" fmla="*/ 4897144 w 4897144"/>
              <a:gd name="connsiteY3-68" fmla="*/ 2396575 h 2595672"/>
              <a:gd name="connsiteX4-69" fmla="*/ 4665304 w 4897144"/>
              <a:gd name="connsiteY4-70" fmla="*/ 2131193 h 2595672"/>
              <a:gd name="connsiteX5-71" fmla="*/ 267314 w 4897144"/>
              <a:gd name="connsiteY5-72" fmla="*/ 89975 h 2595672"/>
              <a:gd name="connsiteX0-73" fmla="*/ 4665307 w 4897147"/>
              <a:gd name="connsiteY0-74" fmla="*/ 2037208 h 2501687"/>
              <a:gd name="connsiteX1-75" fmla="*/ 3 w 4897147"/>
              <a:gd name="connsiteY1-76" fmla="*/ 784 h 2501687"/>
              <a:gd name="connsiteX2-77" fmla="*/ 4695417 w 4897147"/>
              <a:gd name="connsiteY2-78" fmla="*/ 2291891 h 2501687"/>
              <a:gd name="connsiteX3-79" fmla="*/ 4897147 w 4897147"/>
              <a:gd name="connsiteY3-80" fmla="*/ 2302590 h 2501687"/>
              <a:gd name="connsiteX4-81" fmla="*/ 4665307 w 4897147"/>
              <a:gd name="connsiteY4-82" fmla="*/ 2037208 h 2501687"/>
              <a:gd name="connsiteX0-83" fmla="*/ 4665304 w 4897144"/>
              <a:gd name="connsiteY0-84" fmla="*/ 2252150 h 2716629"/>
              <a:gd name="connsiteX1-85" fmla="*/ 0 w 4897144"/>
              <a:gd name="connsiteY1-86" fmla="*/ 215726 h 2716629"/>
              <a:gd name="connsiteX2-87" fmla="*/ 4695414 w 4897144"/>
              <a:gd name="connsiteY2-88" fmla="*/ 2506833 h 2716629"/>
              <a:gd name="connsiteX3-89" fmla="*/ 4897144 w 4897144"/>
              <a:gd name="connsiteY3-90" fmla="*/ 2517532 h 2716629"/>
              <a:gd name="connsiteX4-91" fmla="*/ 4665304 w 4897144"/>
              <a:gd name="connsiteY4-92" fmla="*/ 2252150 h 2716629"/>
              <a:gd name="connsiteX0-93" fmla="*/ 4897144 w 4897144"/>
              <a:gd name="connsiteY0-94" fmla="*/ 2301806 h 2500903"/>
              <a:gd name="connsiteX1-95" fmla="*/ 0 w 4897144"/>
              <a:gd name="connsiteY1-96" fmla="*/ 0 h 2500903"/>
              <a:gd name="connsiteX2-97" fmla="*/ 4695414 w 4897144"/>
              <a:gd name="connsiteY2-98" fmla="*/ 2291107 h 2500903"/>
              <a:gd name="connsiteX3-99" fmla="*/ 4897144 w 4897144"/>
              <a:gd name="connsiteY3-100" fmla="*/ 2301806 h 2500903"/>
              <a:gd name="connsiteX0-101" fmla="*/ 4897144 w 4897144"/>
              <a:gd name="connsiteY0-102" fmla="*/ 2434132 h 2633229"/>
              <a:gd name="connsiteX1-103" fmla="*/ 0 w 4897144"/>
              <a:gd name="connsiteY1-104" fmla="*/ 132326 h 2633229"/>
              <a:gd name="connsiteX2-105" fmla="*/ 4695414 w 4897144"/>
              <a:gd name="connsiteY2-106" fmla="*/ 2423433 h 2633229"/>
              <a:gd name="connsiteX3-107" fmla="*/ 4897144 w 4897144"/>
              <a:gd name="connsiteY3-108" fmla="*/ 2434132 h 2633229"/>
              <a:gd name="connsiteX0-109" fmla="*/ 4880624 w 4880624"/>
              <a:gd name="connsiteY0-110" fmla="*/ 2449868 h 2632449"/>
              <a:gd name="connsiteX1-111" fmla="*/ 0 w 4880624"/>
              <a:gd name="connsiteY1-112" fmla="*/ 131546 h 2632449"/>
              <a:gd name="connsiteX2-113" fmla="*/ 4695414 w 4880624"/>
              <a:gd name="connsiteY2-114" fmla="*/ 2422653 h 2632449"/>
              <a:gd name="connsiteX3-115" fmla="*/ 4880624 w 4880624"/>
              <a:gd name="connsiteY3-116" fmla="*/ 2449868 h 2632449"/>
              <a:gd name="connsiteX0-117" fmla="*/ 4695414 w 4695414"/>
              <a:gd name="connsiteY0-118" fmla="*/ 2291107 h 2500903"/>
              <a:gd name="connsiteX1-119" fmla="*/ 0 w 4695414"/>
              <a:gd name="connsiteY1-120" fmla="*/ 0 h 2500903"/>
              <a:gd name="connsiteX2-121" fmla="*/ 4695414 w 4695414"/>
              <a:gd name="connsiteY2-122" fmla="*/ 2291107 h 2500903"/>
              <a:gd name="connsiteX0-123" fmla="*/ 4695414 w 4695414"/>
              <a:gd name="connsiteY0-124" fmla="*/ 2298158 h 2507954"/>
              <a:gd name="connsiteX1-125" fmla="*/ 0 w 4695414"/>
              <a:gd name="connsiteY1-126" fmla="*/ 7051 h 2507954"/>
              <a:gd name="connsiteX2-127" fmla="*/ 4695414 w 4695414"/>
              <a:gd name="connsiteY2-128" fmla="*/ 2298158 h 2507954"/>
              <a:gd name="connsiteX0-129" fmla="*/ 4695414 w 4695414"/>
              <a:gd name="connsiteY0-130" fmla="*/ 2531653 h 2741449"/>
              <a:gd name="connsiteX1-131" fmla="*/ 0 w 4695414"/>
              <a:gd name="connsiteY1-132" fmla="*/ 240546 h 2741449"/>
              <a:gd name="connsiteX2-133" fmla="*/ 4695414 w 4695414"/>
              <a:gd name="connsiteY2-134" fmla="*/ 2531653 h 2741449"/>
              <a:gd name="connsiteX0-135" fmla="*/ 4695414 w 4695414"/>
              <a:gd name="connsiteY0-136" fmla="*/ 2437355 h 2647151"/>
              <a:gd name="connsiteX1-137" fmla="*/ 0 w 4695414"/>
              <a:gd name="connsiteY1-138" fmla="*/ 146248 h 2647151"/>
              <a:gd name="connsiteX2-139" fmla="*/ 4695414 w 4695414"/>
              <a:gd name="connsiteY2-140" fmla="*/ 2437355 h 2647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695414" h="2647151">
                <a:moveTo>
                  <a:pt x="4695414" y="2437355"/>
                </a:moveTo>
                <a:cubicBezTo>
                  <a:pt x="3130276" y="1673653"/>
                  <a:pt x="2242400" y="-593249"/>
                  <a:pt x="0" y="146248"/>
                </a:cubicBezTo>
                <a:cubicBezTo>
                  <a:pt x="1565138" y="909950"/>
                  <a:pt x="363407" y="3375075"/>
                  <a:pt x="4695414" y="2437355"/>
                </a:cubicBezTo>
                <a:close/>
              </a:path>
            </a:pathLst>
          </a:cu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6"/>
            </p:custDataLst>
          </p:nvPr>
        </p:nvSpPr>
        <p:spPr>
          <a:xfrm>
            <a:off x="7150976" y="2166442"/>
            <a:ext cx="633507" cy="1107996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>
                <a:solidFill>
                  <a:schemeClr val="bg1"/>
                </a:solidFill>
                <a:latin typeface="+mj-lt"/>
              </a:rPr>
              <a:t>3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任意多边形: 形状 32"/>
          <p:cNvSpPr/>
          <p:nvPr>
            <p:custDataLst>
              <p:tags r:id="rId7"/>
            </p:custDataLst>
          </p:nvPr>
        </p:nvSpPr>
        <p:spPr>
          <a:xfrm rot="20557244">
            <a:off x="6678718" y="4013175"/>
            <a:ext cx="1578023" cy="889648"/>
          </a:xfrm>
          <a:custGeom>
            <a:avLst/>
            <a:gdLst>
              <a:gd name="connsiteX0" fmla="*/ 267314 w 4897144"/>
              <a:gd name="connsiteY0" fmla="*/ 6 h 2306606"/>
              <a:gd name="connsiteX1" fmla="*/ 0 w 4897144"/>
              <a:gd name="connsiteY1" fmla="*/ 4800 h 2306606"/>
              <a:gd name="connsiteX2" fmla="*/ 0 w 4897144"/>
              <a:gd name="connsiteY2" fmla="*/ 910492 h 2306606"/>
              <a:gd name="connsiteX3" fmla="*/ 4695414 w 4897144"/>
              <a:gd name="connsiteY3" fmla="*/ 2295907 h 2306606"/>
              <a:gd name="connsiteX4" fmla="*/ 4897144 w 4897144"/>
              <a:gd name="connsiteY4" fmla="*/ 2306606 h 2306606"/>
              <a:gd name="connsiteX5" fmla="*/ 4665304 w 4897144"/>
              <a:gd name="connsiteY5" fmla="*/ 2041224 h 2306606"/>
              <a:gd name="connsiteX6" fmla="*/ 267314 w 4897144"/>
              <a:gd name="connsiteY6" fmla="*/ 6 h 2306606"/>
              <a:gd name="connsiteX0-1" fmla="*/ 267314 w 4897144"/>
              <a:gd name="connsiteY0-2" fmla="*/ 6 h 2306606"/>
              <a:gd name="connsiteX1-3" fmla="*/ 0 w 4897144"/>
              <a:gd name="connsiteY1-4" fmla="*/ 4800 h 2306606"/>
              <a:gd name="connsiteX2-5" fmla="*/ 4695414 w 4897144"/>
              <a:gd name="connsiteY2-6" fmla="*/ 2295907 h 2306606"/>
              <a:gd name="connsiteX3-7" fmla="*/ 4897144 w 4897144"/>
              <a:gd name="connsiteY3-8" fmla="*/ 2306606 h 2306606"/>
              <a:gd name="connsiteX4-9" fmla="*/ 4665304 w 4897144"/>
              <a:gd name="connsiteY4-10" fmla="*/ 2041224 h 2306606"/>
              <a:gd name="connsiteX5-11" fmla="*/ 267314 w 4897144"/>
              <a:gd name="connsiteY5-12" fmla="*/ 6 h 2306606"/>
              <a:gd name="connsiteX0-13" fmla="*/ 267314 w 4897144"/>
              <a:gd name="connsiteY0-14" fmla="*/ 6 h 2306606"/>
              <a:gd name="connsiteX1-15" fmla="*/ 0 w 4897144"/>
              <a:gd name="connsiteY1-16" fmla="*/ 4800 h 2306606"/>
              <a:gd name="connsiteX2-17" fmla="*/ 4695414 w 4897144"/>
              <a:gd name="connsiteY2-18" fmla="*/ 2295907 h 2306606"/>
              <a:gd name="connsiteX3-19" fmla="*/ 4897144 w 4897144"/>
              <a:gd name="connsiteY3-20" fmla="*/ 2306606 h 2306606"/>
              <a:gd name="connsiteX4-21" fmla="*/ 4665304 w 4897144"/>
              <a:gd name="connsiteY4-22" fmla="*/ 2041224 h 2306606"/>
              <a:gd name="connsiteX5-23" fmla="*/ 267314 w 4897144"/>
              <a:gd name="connsiteY5-24" fmla="*/ 6 h 2306606"/>
              <a:gd name="connsiteX0-25" fmla="*/ 267314 w 4897144"/>
              <a:gd name="connsiteY0-26" fmla="*/ 6 h 2374238"/>
              <a:gd name="connsiteX1-27" fmla="*/ 0 w 4897144"/>
              <a:gd name="connsiteY1-28" fmla="*/ 4800 h 2374238"/>
              <a:gd name="connsiteX2-29" fmla="*/ 4695414 w 4897144"/>
              <a:gd name="connsiteY2-30" fmla="*/ 2295907 h 2374238"/>
              <a:gd name="connsiteX3-31" fmla="*/ 4897144 w 4897144"/>
              <a:gd name="connsiteY3-32" fmla="*/ 2306606 h 2374238"/>
              <a:gd name="connsiteX4-33" fmla="*/ 4665304 w 4897144"/>
              <a:gd name="connsiteY4-34" fmla="*/ 2041224 h 2374238"/>
              <a:gd name="connsiteX5-35" fmla="*/ 267314 w 4897144"/>
              <a:gd name="connsiteY5-36" fmla="*/ 6 h 2374238"/>
              <a:gd name="connsiteX0-37" fmla="*/ 267314 w 4897144"/>
              <a:gd name="connsiteY0-38" fmla="*/ 6 h 2505700"/>
              <a:gd name="connsiteX1-39" fmla="*/ 0 w 4897144"/>
              <a:gd name="connsiteY1-40" fmla="*/ 4800 h 2505700"/>
              <a:gd name="connsiteX2-41" fmla="*/ 4695414 w 4897144"/>
              <a:gd name="connsiteY2-42" fmla="*/ 2295907 h 2505700"/>
              <a:gd name="connsiteX3-43" fmla="*/ 4897144 w 4897144"/>
              <a:gd name="connsiteY3-44" fmla="*/ 2306606 h 2505700"/>
              <a:gd name="connsiteX4-45" fmla="*/ 4665304 w 4897144"/>
              <a:gd name="connsiteY4-46" fmla="*/ 2041224 h 2505700"/>
              <a:gd name="connsiteX5-47" fmla="*/ 267314 w 4897144"/>
              <a:gd name="connsiteY5-48" fmla="*/ 6 h 2505700"/>
              <a:gd name="connsiteX0-49" fmla="*/ 267314 w 4897144"/>
              <a:gd name="connsiteY0-50" fmla="*/ 44063 h 2549760"/>
              <a:gd name="connsiteX1-51" fmla="*/ 0 w 4897144"/>
              <a:gd name="connsiteY1-52" fmla="*/ 48857 h 2549760"/>
              <a:gd name="connsiteX2-53" fmla="*/ 4695414 w 4897144"/>
              <a:gd name="connsiteY2-54" fmla="*/ 2339964 h 2549760"/>
              <a:gd name="connsiteX3-55" fmla="*/ 4897144 w 4897144"/>
              <a:gd name="connsiteY3-56" fmla="*/ 2350663 h 2549760"/>
              <a:gd name="connsiteX4-57" fmla="*/ 4665304 w 4897144"/>
              <a:gd name="connsiteY4-58" fmla="*/ 2085281 h 2549760"/>
              <a:gd name="connsiteX5-59" fmla="*/ 267314 w 4897144"/>
              <a:gd name="connsiteY5-60" fmla="*/ 44063 h 2549760"/>
              <a:gd name="connsiteX0-61" fmla="*/ 267314 w 4897144"/>
              <a:gd name="connsiteY0-62" fmla="*/ 89975 h 2595672"/>
              <a:gd name="connsiteX1-63" fmla="*/ 0 w 4897144"/>
              <a:gd name="connsiteY1-64" fmla="*/ 94769 h 2595672"/>
              <a:gd name="connsiteX2-65" fmla="*/ 4695414 w 4897144"/>
              <a:gd name="connsiteY2-66" fmla="*/ 2385876 h 2595672"/>
              <a:gd name="connsiteX3-67" fmla="*/ 4897144 w 4897144"/>
              <a:gd name="connsiteY3-68" fmla="*/ 2396575 h 2595672"/>
              <a:gd name="connsiteX4-69" fmla="*/ 4665304 w 4897144"/>
              <a:gd name="connsiteY4-70" fmla="*/ 2131193 h 2595672"/>
              <a:gd name="connsiteX5-71" fmla="*/ 267314 w 4897144"/>
              <a:gd name="connsiteY5-72" fmla="*/ 89975 h 2595672"/>
              <a:gd name="connsiteX0-73" fmla="*/ 4665307 w 4897147"/>
              <a:gd name="connsiteY0-74" fmla="*/ 2037208 h 2501687"/>
              <a:gd name="connsiteX1-75" fmla="*/ 3 w 4897147"/>
              <a:gd name="connsiteY1-76" fmla="*/ 784 h 2501687"/>
              <a:gd name="connsiteX2-77" fmla="*/ 4695417 w 4897147"/>
              <a:gd name="connsiteY2-78" fmla="*/ 2291891 h 2501687"/>
              <a:gd name="connsiteX3-79" fmla="*/ 4897147 w 4897147"/>
              <a:gd name="connsiteY3-80" fmla="*/ 2302590 h 2501687"/>
              <a:gd name="connsiteX4-81" fmla="*/ 4665307 w 4897147"/>
              <a:gd name="connsiteY4-82" fmla="*/ 2037208 h 2501687"/>
              <a:gd name="connsiteX0-83" fmla="*/ 4665304 w 4897144"/>
              <a:gd name="connsiteY0-84" fmla="*/ 2252150 h 2716629"/>
              <a:gd name="connsiteX1-85" fmla="*/ 0 w 4897144"/>
              <a:gd name="connsiteY1-86" fmla="*/ 215726 h 2716629"/>
              <a:gd name="connsiteX2-87" fmla="*/ 4695414 w 4897144"/>
              <a:gd name="connsiteY2-88" fmla="*/ 2506833 h 2716629"/>
              <a:gd name="connsiteX3-89" fmla="*/ 4897144 w 4897144"/>
              <a:gd name="connsiteY3-90" fmla="*/ 2517532 h 2716629"/>
              <a:gd name="connsiteX4-91" fmla="*/ 4665304 w 4897144"/>
              <a:gd name="connsiteY4-92" fmla="*/ 2252150 h 2716629"/>
              <a:gd name="connsiteX0-93" fmla="*/ 4897144 w 4897144"/>
              <a:gd name="connsiteY0-94" fmla="*/ 2301806 h 2500903"/>
              <a:gd name="connsiteX1-95" fmla="*/ 0 w 4897144"/>
              <a:gd name="connsiteY1-96" fmla="*/ 0 h 2500903"/>
              <a:gd name="connsiteX2-97" fmla="*/ 4695414 w 4897144"/>
              <a:gd name="connsiteY2-98" fmla="*/ 2291107 h 2500903"/>
              <a:gd name="connsiteX3-99" fmla="*/ 4897144 w 4897144"/>
              <a:gd name="connsiteY3-100" fmla="*/ 2301806 h 2500903"/>
              <a:gd name="connsiteX0-101" fmla="*/ 4897144 w 4897144"/>
              <a:gd name="connsiteY0-102" fmla="*/ 2434132 h 2633229"/>
              <a:gd name="connsiteX1-103" fmla="*/ 0 w 4897144"/>
              <a:gd name="connsiteY1-104" fmla="*/ 132326 h 2633229"/>
              <a:gd name="connsiteX2-105" fmla="*/ 4695414 w 4897144"/>
              <a:gd name="connsiteY2-106" fmla="*/ 2423433 h 2633229"/>
              <a:gd name="connsiteX3-107" fmla="*/ 4897144 w 4897144"/>
              <a:gd name="connsiteY3-108" fmla="*/ 2434132 h 2633229"/>
              <a:gd name="connsiteX0-109" fmla="*/ 4880624 w 4880624"/>
              <a:gd name="connsiteY0-110" fmla="*/ 2449868 h 2632449"/>
              <a:gd name="connsiteX1-111" fmla="*/ 0 w 4880624"/>
              <a:gd name="connsiteY1-112" fmla="*/ 131546 h 2632449"/>
              <a:gd name="connsiteX2-113" fmla="*/ 4695414 w 4880624"/>
              <a:gd name="connsiteY2-114" fmla="*/ 2422653 h 2632449"/>
              <a:gd name="connsiteX3-115" fmla="*/ 4880624 w 4880624"/>
              <a:gd name="connsiteY3-116" fmla="*/ 2449868 h 2632449"/>
              <a:gd name="connsiteX0-117" fmla="*/ 4695414 w 4695414"/>
              <a:gd name="connsiteY0-118" fmla="*/ 2291107 h 2500903"/>
              <a:gd name="connsiteX1-119" fmla="*/ 0 w 4695414"/>
              <a:gd name="connsiteY1-120" fmla="*/ 0 h 2500903"/>
              <a:gd name="connsiteX2-121" fmla="*/ 4695414 w 4695414"/>
              <a:gd name="connsiteY2-122" fmla="*/ 2291107 h 2500903"/>
              <a:gd name="connsiteX0-123" fmla="*/ 4695414 w 4695414"/>
              <a:gd name="connsiteY0-124" fmla="*/ 2298158 h 2507954"/>
              <a:gd name="connsiteX1-125" fmla="*/ 0 w 4695414"/>
              <a:gd name="connsiteY1-126" fmla="*/ 7051 h 2507954"/>
              <a:gd name="connsiteX2-127" fmla="*/ 4695414 w 4695414"/>
              <a:gd name="connsiteY2-128" fmla="*/ 2298158 h 2507954"/>
              <a:gd name="connsiteX0-129" fmla="*/ 4695414 w 4695414"/>
              <a:gd name="connsiteY0-130" fmla="*/ 2531653 h 2741449"/>
              <a:gd name="connsiteX1-131" fmla="*/ 0 w 4695414"/>
              <a:gd name="connsiteY1-132" fmla="*/ 240546 h 2741449"/>
              <a:gd name="connsiteX2-133" fmla="*/ 4695414 w 4695414"/>
              <a:gd name="connsiteY2-134" fmla="*/ 2531653 h 2741449"/>
              <a:gd name="connsiteX0-135" fmla="*/ 4695414 w 4695414"/>
              <a:gd name="connsiteY0-136" fmla="*/ 2437355 h 2647151"/>
              <a:gd name="connsiteX1-137" fmla="*/ 0 w 4695414"/>
              <a:gd name="connsiteY1-138" fmla="*/ 146248 h 2647151"/>
              <a:gd name="connsiteX2-139" fmla="*/ 4695414 w 4695414"/>
              <a:gd name="connsiteY2-140" fmla="*/ 2437355 h 264715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695414" h="2647151">
                <a:moveTo>
                  <a:pt x="4695414" y="2437355"/>
                </a:moveTo>
                <a:cubicBezTo>
                  <a:pt x="3130276" y="1673653"/>
                  <a:pt x="2242400" y="-593249"/>
                  <a:pt x="0" y="146248"/>
                </a:cubicBezTo>
                <a:cubicBezTo>
                  <a:pt x="1565138" y="909950"/>
                  <a:pt x="363407" y="3375075"/>
                  <a:pt x="4695414" y="2437355"/>
                </a:cubicBezTo>
                <a:close/>
              </a:path>
            </a:pathLst>
          </a:cu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7162998" y="3797807"/>
            <a:ext cx="6094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>
                <a:solidFill>
                  <a:schemeClr val="bg1"/>
                </a:solidFill>
                <a:latin typeface="+mj-lt"/>
              </a:rPr>
              <a:t>4</a:t>
            </a:r>
            <a:endParaRPr lang="en-US" altLang="zh-CN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PA_只为设计_文本框 36"/>
          <p:cNvSpPr txBox="1"/>
          <p:nvPr>
            <p:custDataLst>
              <p:tags r:id="rId9"/>
            </p:custDataLst>
          </p:nvPr>
        </p:nvSpPr>
        <p:spPr>
          <a:xfrm>
            <a:off x="2254250" y="2626579"/>
            <a:ext cx="3738880" cy="706755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上海海事大学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紫色极简会标模板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</a:endParaRPr>
          </a:p>
          <a:p>
            <a:endParaRPr lang="zh-CN" altLang="en-US" sz="20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PA_蓝剑_文本框 37"/>
          <p:cNvSpPr txBox="1"/>
          <p:nvPr>
            <p:custDataLst>
              <p:tags r:id="rId10"/>
            </p:custDataLst>
          </p:nvPr>
        </p:nvSpPr>
        <p:spPr>
          <a:xfrm>
            <a:off x="7860683" y="2626579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上海海事大学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紫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色极简会标模板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11"/>
            </p:custDataLst>
          </p:nvPr>
        </p:nvSpPr>
        <p:spPr>
          <a:xfrm>
            <a:off x="2346960" y="4284886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上海海事大学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紫色极简会标模板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12"/>
            </p:custDataLst>
          </p:nvPr>
        </p:nvSpPr>
        <p:spPr>
          <a:xfrm>
            <a:off x="7860683" y="4284886"/>
            <a:ext cx="373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上海海事大学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紫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sym typeface="+mn-ea"/>
              </a:rPr>
              <a:t>色极简会标模板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500">
        <p15:prstTrans prst="drap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10.xml><?xml version="1.0" encoding="utf-8"?>
<p:tagLst xmlns:p="http://schemas.openxmlformats.org/presentationml/2006/main">
  <p:tag name="PA" val="v3.1.0"/>
  <p:tag name="KSO_WM_DIAGRAM_VIRTUALLY_FRAME" val="{&quot;height&quot;:246.70661417322836,&quot;left&quot;:-237.5,&quot;top&quot;:170.5859842519685,&quot;width&quot;:1269.4}"/>
</p:tagLst>
</file>

<file path=ppt/tags/tag11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12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13.xml><?xml version="1.0" encoding="utf-8"?>
<p:tagLst xmlns:p="http://schemas.openxmlformats.org/presentationml/2006/main">
  <p:tag name="resource_record_key" val="{&quot;71&quot;:[76235680111]}"/>
</p:tagLst>
</file>

<file path=ppt/tags/tag2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3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4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5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6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7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8.xml><?xml version="1.0" encoding="utf-8"?>
<p:tagLst xmlns:p="http://schemas.openxmlformats.org/presentationml/2006/main">
  <p:tag name="KSO_WM_DIAGRAM_VIRTUALLY_FRAME" val="{&quot;height&quot;:246.70661417322836,&quot;left&quot;:-237.5,&quot;top&quot;:170.5859842519685,&quot;width&quot;:1269.4}"/>
</p:tagLst>
</file>

<file path=ppt/tags/tag9.xml><?xml version="1.0" encoding="utf-8"?>
<p:tagLst xmlns:p="http://schemas.openxmlformats.org/presentationml/2006/main">
  <p:tag name="PA" val="v3.1.0"/>
  <p:tag name="KSO_WM_DIAGRAM_VIRTUALLY_FRAME" val="{&quot;height&quot;:246.70661417322836,&quot;left&quot;:-237.5,&quot;top&quot;:170.5859842519685,&quot;width&quot;:1269.4}"/>
</p:tagLst>
</file>

<file path=ppt/theme/theme1.xml><?xml version="1.0" encoding="utf-8"?>
<a:theme xmlns:a="http://schemas.openxmlformats.org/drawingml/2006/main" name="基本版式">
  <a:themeElements>
    <a:clrScheme name="自定义 1">
      <a:dk1>
        <a:sysClr val="windowText" lastClr="000000"/>
      </a:dk1>
      <a:lt1>
        <a:sysClr val="window" lastClr="FFFFFF"/>
      </a:lt1>
      <a:dk2>
        <a:srgbClr val="304672"/>
      </a:dk2>
      <a:lt2>
        <a:srgbClr val="2D7AD4"/>
      </a:lt2>
      <a:accent1>
        <a:srgbClr val="1480E9"/>
      </a:accent1>
      <a:accent2>
        <a:srgbClr val="304672"/>
      </a:accent2>
      <a:accent3>
        <a:srgbClr val="F39C11"/>
      </a:accent3>
      <a:accent4>
        <a:srgbClr val="3FAEFB"/>
      </a:accent4>
      <a:accent5>
        <a:srgbClr val="67BD84"/>
      </a:accent5>
      <a:accent6>
        <a:srgbClr val="DA6458"/>
      </a:accent6>
      <a:hlink>
        <a:srgbClr val="0563C1"/>
      </a:hlink>
      <a:folHlink>
        <a:srgbClr val="954F72"/>
      </a:folHlink>
    </a:clrScheme>
    <a:fontScheme name="自定标准字体">
      <a:majorFont>
        <a:latin typeface="Impact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基本版式">
  <a:themeElements>
    <a:clrScheme name="">
      <a:dk1>
        <a:srgbClr val="000000"/>
      </a:dk1>
      <a:lt1>
        <a:srgbClr val="FFFFFF"/>
      </a:lt1>
      <a:dk2>
        <a:srgbClr val="161627"/>
      </a:dk2>
      <a:lt2>
        <a:srgbClr val="FBFBFA"/>
      </a:lt2>
      <a:accent1>
        <a:srgbClr val="7C3BA3"/>
      </a:accent1>
      <a:accent2>
        <a:srgbClr val="B48ACA"/>
      </a:accent2>
      <a:accent3>
        <a:srgbClr val="584648"/>
      </a:accent3>
      <a:accent4>
        <a:srgbClr val="AEA892"/>
      </a:accent4>
      <a:accent5>
        <a:srgbClr val="979B9E"/>
      </a:accent5>
      <a:accent6>
        <a:srgbClr val="2F3184"/>
      </a:accent6>
      <a:hlink>
        <a:srgbClr val="0026E5"/>
      </a:hlink>
      <a:folHlink>
        <a:srgbClr val="7E1FAD"/>
      </a:folHlink>
    </a:clrScheme>
    <a:fontScheme name="自定标准字体">
      <a:majorFont>
        <a:latin typeface="Impact"/>
        <a:ea typeface="微软雅黑"/>
        <a:cs typeface=""/>
      </a:majorFont>
      <a:minorFont>
        <a:latin typeface="Arial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WPS 演示</Application>
  <PresentationFormat>宽屏</PresentationFormat>
  <Paragraphs>25</Paragraphs>
  <Slides>2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微软雅黑 Light</vt:lpstr>
      <vt:lpstr>等线</vt:lpstr>
      <vt:lpstr>Impact</vt:lpstr>
      <vt:lpstr>Calibri</vt:lpstr>
      <vt:lpstr>基本版式</vt:lpstr>
      <vt:lpstr>1_基本版式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疯狂的南瓜</cp:lastModifiedBy>
  <cp:revision>197</cp:revision>
  <dcterms:created xsi:type="dcterms:W3CDTF">2014-12-24T03:19:00Z</dcterms:created>
  <dcterms:modified xsi:type="dcterms:W3CDTF">2026-07-10T02:15:16Z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v1.0_mb_CdRFxFwGpSdns/yCCcR5IQ==</vt:lpwstr>
  </property>
  <property fmtid="{D5CDD505-2E9C-101B-9397-08002B2CF9AE}" pid="4" name="ICV">
    <vt:lpwstr>EE9118D8FA584CABADA3EA0CA8287765_13</vt:lpwstr>
  </property>
</Properties>
</file>