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1" r:id="rId3"/>
    <p:sldId id="257" r:id="rId4"/>
  </p:sldIdLst>
  <p:sldSz cx="12192000" cy="6858000"/>
  <p:notesSz cx="6858000" cy="9144000"/>
  <p:embeddedFontLst>
    <p:embeddedFont>
      <p:font typeface="微软雅黑" panose="020B0503020204020204" charset="-122"/>
      <p:regular r:id="rId10"/>
    </p:embeddedFont>
    <p:embeddedFont>
      <p:font typeface="微软雅黑 Light" panose="020B0502040204020203" charset="-122"/>
      <p:regular r:id="rId11"/>
    </p:embeddedFont>
    <p:embeddedFont>
      <p:font typeface="等线" panose="02010600030101010101" charset="-122"/>
      <p:regular r:id="rId12"/>
    </p:embeddedFont>
    <p:embeddedFont>
      <p:font typeface="Impact" panose="020B0806030902050204" charset="0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BB8"/>
    <a:srgbClr val="0D15A0"/>
    <a:srgbClr val="304672"/>
    <a:srgbClr val="77CAFE"/>
    <a:srgbClr val="091CA3"/>
    <a:srgbClr val="3FAEFB"/>
    <a:srgbClr val="2D7AD4"/>
    <a:srgbClr val="1480E9"/>
    <a:srgbClr val="1D489F"/>
    <a:srgbClr val="389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1140" y="282"/>
      </p:cViewPr>
      <p:guideLst>
        <p:guide orient="horz" pos="2159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3.xml"/><Relationship Id="rId17" Type="http://schemas.openxmlformats.org/officeDocument/2006/relationships/font" Target="fonts/font8.fntdata"/><Relationship Id="rId16" Type="http://schemas.openxmlformats.org/officeDocument/2006/relationships/font" Target="fonts/font7.fntdata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E432-6270-47A7-847A-3BD3FDBD8C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99AB-A938-4B03-BD13-96093DAA8B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C99AB-A938-4B03-BD13-96093DAA8B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 descr="87f7c58f-1869-4d14-86a9-239a1fcf3278.jpg.pagespeed.ce.E0NeQJbOKa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666750" y="2115932"/>
            <a:ext cx="10668000" cy="101473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上海海事大学蓝色</a:t>
            </a:r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地球会标模板</a:t>
            </a:r>
            <a:endParaRPr lang="zh-CN" altLang="en-US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302876" y="3315981"/>
            <a:ext cx="5397018" cy="3067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dist"/>
            <a:r>
              <a:rPr lang="en-US" altLang="zh-CN" sz="1400">
                <a:solidFill>
                  <a:schemeClr val="bg1"/>
                </a:solidFill>
              </a:rPr>
              <a:t>Welcome to Shanghai Maritime University</a:t>
            </a:r>
            <a:endParaRPr lang="en-US" altLang="zh-CN" sz="1400">
              <a:solidFill>
                <a:schemeClr val="bg1"/>
              </a:solidFill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>
            <a:biLevel thresh="50000"/>
          </a:blip>
          <a:stretch>
            <a:fillRect/>
          </a:stretch>
        </p:blipFill>
        <p:spPr>
          <a:xfrm>
            <a:off x="3901440" y="617220"/>
            <a:ext cx="3929380" cy="9347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09975" y="3808730"/>
            <a:ext cx="5367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临港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港湾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校区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5090159" y="506542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会议议程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87491" y="825833"/>
            <a:ext cx="386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25350" y="825833"/>
            <a:ext cx="386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>
            <p:custDataLst>
              <p:tags r:id="rId1"/>
            </p:custDataLst>
          </p:nvPr>
        </p:nvSpPr>
        <p:spPr>
          <a:xfrm rot="20557244">
            <a:off x="1075096" y="1563930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1610672" y="1348562"/>
            <a:ext cx="50686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1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任意多边形: 形状 24"/>
          <p:cNvSpPr/>
          <p:nvPr>
            <p:custDataLst>
              <p:tags r:id="rId3"/>
            </p:custDataLst>
          </p:nvPr>
        </p:nvSpPr>
        <p:spPr>
          <a:xfrm rot="20557244">
            <a:off x="1075096" y="3195295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559376" y="2979927"/>
            <a:ext cx="6094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2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任意多边形: 形状 28"/>
          <p:cNvSpPr/>
          <p:nvPr>
            <p:custDataLst>
              <p:tags r:id="rId5"/>
            </p:custDataLst>
          </p:nvPr>
        </p:nvSpPr>
        <p:spPr>
          <a:xfrm rot="20557244">
            <a:off x="6615218" y="1563930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7087476" y="1348562"/>
            <a:ext cx="633507" cy="110680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3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7"/>
            </p:custDataLst>
          </p:nvPr>
        </p:nvSpPr>
        <p:spPr>
          <a:xfrm rot="20557244">
            <a:off x="6615218" y="3195295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7099498" y="2979927"/>
            <a:ext cx="6094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4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PA_只为设计_文本框 36"/>
          <p:cNvSpPr txBox="1"/>
          <p:nvPr>
            <p:custDataLst>
              <p:tags r:id="rId9"/>
            </p:custDataLst>
          </p:nvPr>
        </p:nvSpPr>
        <p:spPr>
          <a:xfrm>
            <a:off x="2190750" y="1808699"/>
            <a:ext cx="3738880" cy="70675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上海海事大学蓝色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地球会标模板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PA_蓝剑_文本框 37"/>
          <p:cNvSpPr txBox="1"/>
          <p:nvPr>
            <p:custDataLst>
              <p:tags r:id="rId10"/>
            </p:custDataLst>
          </p:nvPr>
        </p:nvSpPr>
        <p:spPr>
          <a:xfrm>
            <a:off x="7797183" y="1808699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上海海事大学蓝色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地球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2283460" y="3467006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上海海事大学蓝色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地球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7797183" y="3467006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上海海事大学蓝色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地球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10.xml><?xml version="1.0" encoding="utf-8"?>
<p:tagLst xmlns:p="http://schemas.openxmlformats.org/presentationml/2006/main">
  <p:tag name="PA" val="v3.1.0"/>
  <p:tag name="KSO_WM_DIAGRAM_VIRTUALLY_FRAME" val="{&quot;height&quot;:246.70661417322836,&quot;left&quot;:-242.5,&quot;top&quot;:106.1859842519685,&quot;width&quot;:1269.4}"/>
</p:tagLst>
</file>

<file path=ppt/tags/tag11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12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13.xml><?xml version="1.0" encoding="utf-8"?>
<p:tagLst xmlns:p="http://schemas.openxmlformats.org/presentationml/2006/main">
  <p:tag name="resource_record_key" val="{&quot;12&quot;:[25001426]}"/>
</p:tagLst>
</file>

<file path=ppt/tags/tag2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3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4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5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6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7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8.xml><?xml version="1.0" encoding="utf-8"?>
<p:tagLst xmlns:p="http://schemas.openxmlformats.org/presentationml/2006/main">
  <p:tag name="KSO_WM_DIAGRAM_VIRTUALLY_FRAME" val="{&quot;height&quot;:246.70661417322836,&quot;left&quot;:-242.5,&quot;top&quot;:106.1859842519685,&quot;width&quot;:1269.4}"/>
</p:tagLst>
</file>

<file path=ppt/tags/tag9.xml><?xml version="1.0" encoding="utf-8"?>
<p:tagLst xmlns:p="http://schemas.openxmlformats.org/presentationml/2006/main">
  <p:tag name="PA" val="v3.1.0"/>
  <p:tag name="KSO_WM_DIAGRAM_VIRTUALLY_FRAME" val="{&quot;height&quot;:246.70661417322836,&quot;left&quot;:-242.5,&quot;top&quot;:106.1859842519685,&quot;width&quot;:1269.4}"/>
</p:tagLst>
</file>

<file path=ppt/theme/theme1.xml><?xml version="1.0" encoding="utf-8"?>
<a:theme xmlns:a="http://schemas.openxmlformats.org/drawingml/2006/main" name="基本版式">
  <a:themeElements>
    <a:clrScheme name="自定义 1">
      <a:dk1>
        <a:sysClr val="windowText" lastClr="000000"/>
      </a:dk1>
      <a:lt1>
        <a:sysClr val="window" lastClr="FFFFFF"/>
      </a:lt1>
      <a:dk2>
        <a:srgbClr val="304672"/>
      </a:dk2>
      <a:lt2>
        <a:srgbClr val="2D7AD4"/>
      </a:lt2>
      <a:accent1>
        <a:srgbClr val="1480E9"/>
      </a:accent1>
      <a:accent2>
        <a:srgbClr val="304672"/>
      </a:accent2>
      <a:accent3>
        <a:srgbClr val="F39C11"/>
      </a:accent3>
      <a:accent4>
        <a:srgbClr val="3FAEFB"/>
      </a:accent4>
      <a:accent5>
        <a:srgbClr val="67BD84"/>
      </a:accent5>
      <a:accent6>
        <a:srgbClr val="DA6458"/>
      </a:accent6>
      <a:hlink>
        <a:srgbClr val="0563C1"/>
      </a:hlink>
      <a:folHlink>
        <a:srgbClr val="954F72"/>
      </a:folHlink>
    </a:clrScheme>
    <a:fontScheme name="自定标准字体">
      <a:majorFont>
        <a:latin typeface="Impact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演示</Application>
  <PresentationFormat>宽屏</PresentationFormat>
  <Paragraphs>25</Paragraphs>
  <Slides>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微软雅黑 Light</vt:lpstr>
      <vt:lpstr>等线</vt:lpstr>
      <vt:lpstr>Impact</vt:lpstr>
      <vt:lpstr>Calibri</vt:lpstr>
      <vt:lpstr>汉仪锐智简</vt:lpstr>
      <vt:lpstr>基本版式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疯狂的南瓜</cp:lastModifiedBy>
  <cp:revision>197</cp:revision>
  <dcterms:created xsi:type="dcterms:W3CDTF">2014-12-24T03:19:00Z</dcterms:created>
  <dcterms:modified xsi:type="dcterms:W3CDTF">2025-11-10T06:17:27Z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TemplateUUID">
    <vt:lpwstr>v1.0_mb_CdRFxFwGpSdns/yCCcR5IQ==</vt:lpwstr>
  </property>
  <property fmtid="{D5CDD505-2E9C-101B-9397-08002B2CF9AE}" pid="4" name="ICV">
    <vt:lpwstr>7C575F3279784900A4AA86D998D50413_13</vt:lpwstr>
  </property>
</Properties>
</file>